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307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08:41:49.17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0 0,'27'26'79,"26"-26"-79,26 0 0,53 27 0,-52-27 15,25 26-15,1-26 0,27 53 16,-28-53-16,54 0 0,-27 0 0,-26 0 15,53 0-15,-27 0 0,-26 0 0,0 0 16,53 0-16,-27 0 0,-26 0 0,0 0 16,0 0-16,-27 0 0,53 0 15,-52 0-15,-1 0 0,0 0 0,-26 0 16,0 0-16,27 0 0,-28 0 0,1 0 16,0 0-16,0 0 0,27 27 0,-54-27 15,27 0-15,0 0 0,-27 0 0,1 0 0,-1 0 16,1 0-16,-1 0 15,1 0-15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1:52:24.96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48 0,'27'0'78,"-1"-27"-78,1 27 15,26 0-15,-27 0 16,27 0-16,0 0 0,0 0 0,26 0 16,-52 0-16,26 0 0,-1 0 0,28 0 0,-27 0 15,0 0-15,26 0 0,-26 0 16,0 0-16,0 0 0,-27 0 0,80 0 0,-53 0 16,-27 0-16,27 0 0,0 0 0,0 0 0,0 0 15,0 0-15,0 0 16,0 0-16,-27 0 0,27 0 0,0 0 15,0 0-15,0 0 0,0 0 16,0 0-16,-27 0 0,27 0 16,0 0-16,-26 0 0,-1 0 0,27 0 15,-27 0-15,1 0 0,26 0 0,0 0 16,-27 0-16,1 0 0,-1 0 16,1 0-16,-1 0 0,0 0 0,1 0 15,26 0-15,-27 0 0,1 0 0,-1 0 0,1 0 16,-1 0-1,1 0-15,-1 0 0,27 0 0,-27 0 16,1 0-16,26 0 0,-27 0 16,27 0-16,0 0 0,0 0 0,0 0 15,-27 0-15,1 0 16,26 0-16,-27 0 0,1 0 0,-1 0 0,1 0 16,-1 0-16,0 0 0,1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1:53:40.60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0 0,'26'27'62,"1"-27"-46,-1 26-16,1-26 15,-1 0-15,1 0 0,-1 0 16,27 0-16,0 0 0,0 0 16,0 0-16,0 0 0,0 0 0,0 0 15,-27 0-15,80 0 0,-53 0 16,0 0-16,-27 0 0,27 0 0,0 0 0,0 0 16,0 0-16,-27 0 0,27 0 15,0 0-15,0 0 0,0 0 0,0 0 16,-27 0-16,27 0 0,-26 0 0,26 0 15,-27 0-15,27 0 0,-27 0 16,1 0-16,-1 0 0,27 0 0,-26 0 0,26 0 16,-27 0-16,1 0 15,25 0-15,-25 0 0,-1 0 0,1 0 0,-1 0 16,27 0-16,-26 0 16,26 0-16,-27 0 0,0 0 0,1 0 15,-1 0-15,1 0 0,-1 0 0,1 0 16,-1 0-1,1 0-15,-1 0 0,1 0 16,-1 0 0,1 0-16,-1 0 15,0 0-15,1 0 0,-1 0 16,1 0-16,-1 0 0,1 0 16,-1 0-16,1 0 15,-1 0-15,1 0 0,-1 0 0,0 0 16,1 0-16,-1 0 0,1 0 0,-1 0 15,1 0-15,-1 0 16,1 0-16,26 0 0,-27 0 0,1 0 16,25 0-1,-25 0-15,26 0 0,0 0 0,0 0 0,0 0 16,-27 0-16,27 0 0,-27 0 16,27 0-16,-26 0 0,26 0 0,-27 0 0,1 0 15,-1 0-15,27 0 0,-27 0 0,27 0 0,-26 0 16,-1 0-16,1 0 15,26 0-15,0 0 0,-1 0 0,-25 0 0,26 0 16,0 0-16,-27 0 16,27 0-16,-26 0 0,-1 0 0,27 0 15,-27 0-15,1 0 16,-1 0-16,1 0 0,-1 0 0,1 0 0,-1 0 16,1 0-16,-1 0 0,1 0 0,-1 0 15,27 0-15,-27 0 16,27 0-16,-26 0 0,-1 0 0,1 0 0,-1 0 15,1 0-15,26 0 16,-27 0-16,27 0 0,-27 0 0,27 0 16,-26 0-16,-1 0 0,1 0 15,-1 0-15,1 0 0,-1 0 16,0 0 0,-26-26 62,27 26-47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2:01:51.229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0 0,'52'0'109,"-25"0"-93,-1 0-16,1 0 0,26 0 0,-27 0 15,1 0-15,-1 0 0,27 0 0,-26 0 16,-1 0-16,0 0 16,1 0-16,-1 0 0,1 0 0,26 0 15,-27 0-15,1 0 16,26 0-16,-27 0 0,0 0 0,1 0 0,-1 0 15,1 0-15,-1 0 0,27 0 0,27 0 16,-27 0 0,-27 0-16,0 0 0,1 0 0,26 0 0,-27 0 15,1 0-15,26 0 16,-27 0-16,27 0 0,-27 0 0,1 0 16,-1 0-16,27 0 0,-26 0 15,26 0-15,0 0 0,0 0 0,-27 0 16,27 0-16,-27 0 0,1 0 0,-1 0 0,1 0 15,-1 0-15,1 0 16,-1 0-16,1 0 0,-1 0 0,0 0 16,1 0-16,-1 0 15,1 0-15,26 0 0,0 0 0,-27 0 16,27 0-16,0 0 0,-27 0 16,1 0-16,-1 0 0,27 0 0,-26 0 0,-1 0 15,27 0-15,-26 0 16,-1 0-16,0 0 0,1 0 15,-1 0-15,1 0 0,-1 0 0,1 0 0,-1 0 0,1 0 0,-1 0 16,1 0-16,-1 0 16,1 0-16,-1 0 0,0 0 0,1 0 15,-1 0-15,1 0 0,-1 0 16,1 0-16,-1 0 0,1 0 16,-1 0-1,27 0-15,-27 0 0,1 0 0,26 0 16,-27 0-16,27 0 0,0 0 0,0 0 15,-26 0-15,-1 0 0,27 0 16,-27 0-16,1 0 0,-1 0 0,27 0 16,-26 0-16,-1 0 0,27 0 15,-27 0-15,1 0 0,-1 0 0,1 0 0,52 0 16,-26 0 0,0 0-16,0 0 15,-27 0-15,27 0 16,-26 0-16,26 0 0,-27 0 0,27 0 0,-26 0 15,52 0-15,-26 0 0,-27 0 0,27 0 16,-26 0-16,-1 0 0,54 0 16,-54 0-16,27 0 0,-27 0 0,27 0 15,-26 0 1,26 0-16,0 0 0,-1 0 16,1 0-16,-26 0 15,-1 0-15,1 0 0,-1 0 0,1 0 0,-1 0 16,1 0-1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2:05:57.58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54 0,'27'0'46,"-1"26"-46,27-26 16,0 0-16,26 0 16,-26 0-16,0 0 0,53 0 0,-80 0 0,27 0 15,0 0-15,0 0 0,0 0 0,0 0 0,26 0 16,-26 0-16,0 0 16,0 0-16,0 0 0,0 0 0,0 0 0,26 0 15,-26 0-15,0 0 16,-26 0-16,-1 0 0,0 0 0,27 0 0,0 0 0,-26 0 15,26 0-15,0 0 16,0 0-16,26 0 0,-53 0 0,1 0 0,26 0 16,-27 0-16,27 0 0,-26 0 0,-1 0 15,0 0-15,1 0 0,-1 0 16,1 0-16,-1 0 16,1 0-16,-1 0 15,1 0-15,-1 0 0,1 0 0,-1 0 16,1 0-1,-1 0-15,0 0 0,1 0 0,-1 0 16,1 0-16,-1 0 16,1 0-16,-1 0 0,1 0 0,-1 0 15,1 0-15,-1 0 0,0 0 16,1 0 0,-1 0-16,1 0 15,-1 0 1,1 0-16,-1 0 0,1 0 15,-1 0-15,1 0 16,-1 0-16,1 0 0,-1 0 0,0 0 16,1 0-1,-1 0 1,1 0 46,-1 0 48,1 0-95,-1 0-15,1 0 0,-1 0 16,1 0-16,-1 0 0,0 0 0,1 0 16,-1-26-16,1 26 0,-1 0 0,1 0 15,-1-27-15,1 27 0,-1 0 16,1 0-16,-1 0 0,1 0 16,-1 0-16,0 0 15,1 0-15,-1-26 0,1 26 0,-1 0 16,1 0-16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2:11:40.88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0 0,'27'0'94,"-1"0"-79,1 0-15,-1 0 0,1 0 0,-1 0 0,27 0 16,-26 0-16,26 0 0,-1 26 0,-25-26 0,-1 0 15,27 27-15,-26-27 0,26 0 16,0 0-16,-1 0 0,-25 0 0,26 26 16,-27-26-16,1 0 0,26 0 15,-27 26-15,1-26 0,-1 27 0,1-27 16,-1 0-16,0 0 0,1 0 0,-1 0 16,27 0-16,-26 26 0,-1-26 0,27 0 15,-26 0-15,-1 0 0,0 0 0,1 0 0,-1 27 16,27-27-1,-26 0-15,-1 0 0,1 26 0,-1-26 16,1 0-16,-1 0 16,1 0-16,-1 0 0,0 0 0,1 0 15,-1 0 1,1 0 0,-1 27-16,1-27 15,-1 0-15,1 0 0,-1 0 16,1 0-16,-1 26 0,0-26 0,1 0 15,-1 0 1,1 0 0,-1 0-16,1 0 15,-1 0 1,1 0 0,-1 0-1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2:25:28.98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57D200"/>
      <inkml:brushProperty name="fitToCurve" value="1"/>
    </inkml:brush>
  </inkml:definitions>
  <inkml:trace contextRef="#ctx0" brushRef="#br0">0 6324 0,'0'26'0,"27"1"94,-1-27-94,1 0 15,26 0-15,-27 0 0,1 0 0,79 0 16,-54 0-16,-25 0 0,-1 0 16,1 0-16,26 0 0,-27 0 15,27 0-15,-26 0 0,25 0 16,-25 0-1,26 0-15,-27 0 0,1 0 0,26 0 16,0 0 0,-27 0-16,1 0 0,-1 0 0,80 0 15,-80 0-15,1 0 0,52 0 16,-52 0-16,-1 0 16,0 0-16,1 0 0,-1 0 0,1 0 0,26 0 15,-27 0 1,1 0-16,26 0 0,26 0 15,-53 0-15,1 0 0,-1 0 16,1 0-16,-1 0 0,1 0 0,-1 0 16,1 0-1,-1 0-15,1 0 0,-1 0 0,27 0 0,0 0 16,-27 0-16,27 0 16,-26 0-1,-1 0-15,1 0 0,78 0 0,-52 0 16,0 0-16,53 0 15,-53 0-15,0 0 0,0 0 0,79 0 16,-79 0-16,0 0 16,79 0-16,-79 0 0,0 0 0,26 0 15,-26 0 1,0 0-16,27 0 0,26 0 0,-27 0 16,-26 0-16,0 0 0,0 0 0,52 0 15,-52 0 1,-26 0-16,26 0 0,0 0 0,26 0 15,-52 0-15,25 0 16,-25 0-16,-1 0 0,1 0 0,-1 0 16,1 0-16,-1 0 15,1 0-15,-1 0 0,1 0 0,-1 0 0,27 0 16,-27 0-16,1 0 0,26 0 0,0 0 0,0 0 0,52 0 16,-25 0-1,-27 0-15,0 0 0,26 0 16,-53 0-16,54 0 15,-27 0 1,-27 0 0</inkml:trace>
  <inkml:trace contextRef="#ctx0" brushRef="#br0" timeOffset="28361">1800 6694 0,'0'27'62,"0"-1"-46,26 0 0,1-26-16,-1 0 15,0 0-15,1 0 0,-1 0 16,1 27 0,-1-27-16,1 0 0,-1 26 0,1-26 0,-27 27 15,26-27-15,1 0 0,-1 0 0,1 26 16,-1-26-16,0 0 15,27 0-15,-26 27 0,-1-27 0,27 0 16,-26 0-16,-1 0 0,27 0 16,-27 0-16,27 0 0,0 53 0,-26-53 0,-1 0 15,27 0-15,-26 0 16,-1 0-16,27 0 0,0 26 0,26-26 0,-26 0 16,0 0-16,0 0 0,0 27 0,26-27 0,-26 0 15,0 26-15,53-26 0,-80 0 16,27 0-16,53 0 0,-53 0 0,26 0 0,-26 0 15,27 0-15,-1 0 16,-26 0-16,26 0 0,-26 0 0,0 0 0,27 0 16,-27 0-16,-1 0 0,28 0 15,-54 0-15,27 0 0,0 0 0,-26 0 0,26 0 16,-27 0-16,27 0 16,0 0-16,-27 0 0,27 0 0,0 0 0,-26 0 15,25 0-15,-25 0 0,-1 0 0,27 0 0,0 0 16,0 0-16,-26 0 0,26 0 15,-1 0-15,-25 0 0,26 0 0,-27 0 0,27 0 16,0 0-16,0 0 16,0 0-16,-27 0 0,1 0 0,26 0 0,0 0 15,0 0-15,-27 0 0,27 0 16,0 0-16,0 0 0,0 0 0,26 0 0,-52 0 16,52-26-16,-53-1 0,1 27 0,26 0 0,-27-26 15,27 26-15,-26-27 16,-1 27-16,1 0 0,-27-26 0,26-1 0,0 1 15,1 26-15,-1 0 0,1 0 16,26 0-16,-53-27 0,53 1 0,-27-1 0,27 1 16,-27 26-16,27-26 15,0-1-15,-26 27 0,-1-26 0,1-1 0,26 1 16,0 26-16,-1-27 0,-25 1 16,26 26-16,0-53 0,-27 53 0,27-27 0,-26 1 15,-1-1-15,0 1 0,27 0 0,0-1 0,-26 1 16,26-1-16,-27 1 15,1 26-15,-1-27 0,-26 1 0,27-1 0,-1 1 16,0-1-16,1 1 0,-1 0 16,1 26-16,-1-27 0,1 1 0,-1-1 0,1 1 15,-1-1-15,1 1 0,25-1 16,-25 1-16,26-1 0,-27 1 0,27-1 16,0-25-16,-26 25 0,26 1 0,-27-27 15,27 26-15,-27 1 0,1-1 16,-27 1-16,26 26 0,27-27 0,-26 1 0,-1 0 15,1-27-15,-1 26 16,-26 1-16,26-1 0,1 1 0,-1-1 16,27-26-16,-26 27 0,-27-1 15,26-25-15,1 52 0,-1-53 0,-26 26 0,27 1 16,-1-27-16,1 26 16,-1 1-16,0-1 0,-26 1 0,0 0 0,27-27 15,-1 26-15,-26 1 0,27-1 0,-1 27 0,1-53 16,-1 27-16,1-27 0,-1 26 15,1-25-15,-1-1 0,0 26 0,1-26 0,-1 0 16,1 0-16,-1-26 0,27 26 16,-26 0-16,-1 27 0,1-27 0,-1 0 15,1 26-15,-27-25 0,26-1 16,0 0-16,1 26 0,-1-26 0,1 0 0,-1 1 16,1-1-16,-27 26 0,26 1 15,1-1-15,-1-26 0,1 0 0,-1 0 0,27 1 16,-27 25-16,1-26 0,-1 0 0,1 0 0,-1 27 15,1-27-15,-1 27 16,-26-1-16,27 1 0,-1-54 0,1 80 0,-27-53 16,0 27-16,26-1 0,0-26 15,-26 27-15,27-27 0,-1 53 0,1-53 0,-1 27 16,-26-1-16,27 1 0,-1-27 16,-26 26-16,27-25 0,-27 25 0,26 1 15,-26-1-15,27-26 0,-1 0 0,-26 27 0,26 26 16,1-27-16,-27 1 15,0-1-15,0 1 0,26 0 0,-26-1 16,27 1-16,-27-1 0,26-26 16,1 27-16,-27-1 0,0 1 0,0-1 15,26 1-15,-26 0 16,27-1-16,-27 1 0,0-1 0,26 1 16,-26-27-16,27 53 0,-1-27 15,-26 1-15,27 26 0,-27-27 0,0 1 0,0-1 16,26 1-16,0 26 0,-26-26 0,27-1 0,-27 1 15,26-1 1,-26 1-16,0-1 0,27 27 0,-27-26 0,0-1 16,26 1-16,-26-1 0,0 1 15,27 26-15,-1-26 0,-26-1 0,27 1 16,-27-1 0,26 1-16,-26-1 0,27 27 15,-27-26-15,26 26 0,-26-27 0,0 1 16,0-1-16,26 1 0,-26-1 15,27 27-15,-27-26 16,0 0-16,26-1 16,1 1-16,-27-1 15,26 1-15,-26-1 32,0 1-32,0-1 15,0 1-15,0-1 16,0 1-16,27 26 15,-27-26 64,0-1-64,0 1 1,26 26-16,-26-27 15,27 27-15,-27-26 16,0-1 0,0 1 15,0-1-15,0 1 77,0 52 189,0 1-267,-27-27-15,1 26 16,26 1-16,-27-27 0,1 26 15,26 1-15,-27-27 0,1 26 0,-1 1 16,27-1 0,-26-26-16,0 26 0,26 1 0,-27-27 15,27 26-15,-26-26 16,-1 0 218,27-26-218,0-1-16,0 1 16,0 0-1,27 26-15,-27-27 0,26 27 16,-26-26-16,27 26 15,-27-27 1,26 27 0,-26-26-1,0-1-15,26 27 16,-26-26 31,27 26-32,-1 0 48,-26-27-63,27 1 0,-1-1 16,-26 1-1,27 26-15,-1 0 16,1-27-16,-1 27 0,-26-26 0,27 0 15,-1 26 1,1 0 15,-27-27-15,26 27 0,0 0 218,-26 27-234,0-1 16,0 0-16,0 1 0,0-1 0,0 1 15,0-1-15,0 1 0,0-1 0,0 1 16,0-1-16,0 1 15,0-1-15,0 1 0,0-1 0,0 0 16,0 1-16,0-1 0,0 1 16,0-1-16,0 1 0,0-1 15,0 1-15,0-1 16,0 1-16,0-1 0,0 0 0,0 1 16,0-1-1,0 1-15,0-1 0,0 1 16,0-1 15,27-26-31,-27 27 0</inkml:trace>
  <inkml:trace contextRef="#ctx0" brushRef="#br1" timeOffset="165956">2990 6244 0,'53'0'62,"-26"0"-62,26 0 0,-27 0 0,0 0 16,1 0-16,-1 0 0,27 0 16,-26 0-16,-1 0 0,1 0 15,-1 0-15,1 0 0,-1 0 16,1 0-16,-1 0 0,0 0 15,1 0-15,-1 0 0,1 0 0,-1 0 16,1 0-16,-1 0 16,1 0-16,-1 0 0,1 0 0,-1 0 0,0 0 15,1 0 1,-1 0-16,1 0 0,-1 0 0,1 0 16,-1 0-16,1 0 0,-1 0 0,1 0 15,-1 0-15,1 0 0,-1 0 16,0 0-16,1 0 0,-1 0 15,1 0 1,-1 0-16,1 0 16,-1 0-16,1 0 0,-1 0 15,1 0-15,-1 0 0,0 0 16,1 0-16,-1 0 16,1 0-16,-1 0 0,1 0 0,-1 0 15,1 0 1,-1 0-16,1 0 0,-1 0 15,1 0-15,-1 0 0,0 0 16,1 0-16,-1 0 16,1 0-16,-1 0 0,1 0 0,-1 0 15,1 0 1,-1 0-16,1 0 0,-1 0 0,0 0 16,1 0-1,-1 0-15,1 0 0,-1 0 0,1 0 16,-1 0-16,1 0 0,-1 0 15,1 0 1,-1 0-16,1-26 0,-1 26 0,0 0 16,1 0-1,-1 0-15,-26-27 0,27 27 0,-27-26 0,26-1 16,1 27-16,-1-26 16,1 26-16,-1-26 15,1 26 1,-1 0-16,0-27 0,1 27 15,-27-26-15,26 26 0,1 0 0,-27-27 16,26 27-16,1-26 16,-1 26-16,1 0 0,-27-27 0,26 27 15,-26-26-15,27 26 16,-27-27 15,0 1-31,0-1 16,0 1-16,0-1 0,0 1 31,0 0-15,0-1-16,0 1 15,0-1-15,0 1 32,0-1-32,0 1 15,0-1 1,0 1-1,-27-1 1,1 1-16,-1 26 31,1 0-31,-1 0 16,1 0 0,-1 0-1,1 0-15,-1 0 16,1 0-16,0 0 15,-1 0 1,1 0-16,-1 0 16,1 0-1,-1 0-15,1 0 16,-1 0-16,1 0 0,-1 0 16,1 0-16,0 0 0,-1 0 15,1 0-15,-1 0 0,1 0 16,-1 0-16,1 0 0,-27 0 15,26 0-15,1 0 0,-1 0 0,-25 0 0,25 0 16,1 0-16,-1 0 16,1 0-16,-1 0 0,1 0 0,-1 0 15,1 0 1,-1 0-16,1 0 0,0 0 0,-1 0 16,1 0-1,-1 0-15,1 0 0,-1 0 0,1 0 16,-1 0-16,1 0 0,-1 0 15,1 0-15,-1 0 16,1 0-16,0 0 0,-1 0 0,1 0 16,-1 0-1,1 0-15,-1 0 0,1 0 16,-1 0-16,1 0 0,-1 0 16,1 0-16,0 0 0,-1 0 15,1 0-15,-1 0 0,1 0 16,-1 0-16,1 0 0,-1 0 15,1 0-15,-1 0 0,1 0 16,-1 0 0,1 0-16,0 0 0,-1 0 0,1 0 15,-1 0-15,1 0 16,-1 0-16,1 0 0,-1 26 16,1-26-1,-1 0-15,1 0 0,0 0 16,-1 0-1,27 27 1,-26-27-16,-1 0 16,1 26-16,-1 1 15,27-1 1,-26-26-16,-1 0 16,1 0-16,26 27 0,-27-27 0,27 26 15,-26-26-15,26 27 0,-27-27 16,27 26-16,0 1 31,0-1-31,-26-26 16,26 26-16,-26-26 0,-1 27 15,27-1 1,0 1 0,0-1-1,-26 1-15,26-1 16,0 1-16,0-1 0,-27 1 15,27-1 1,0 1 0,0-1-16,0 0 31,0 1 16,0-1 0,27-26-47,-1 0 0,1 0 15,-1 0 1,0 0-16,1 0 0,-1 0 0,1 0 16,26 0-16,-27 0 15,1 0-15,-1 0 0,1 0 0,-1 0 16,1 0-16,-1 0 0,0 0 0,1 0 15,26 0 1,-27 0-16,27 0 16,-26 0-16,-1 0 15,1-26-15,-27-1 0,26 27 16,0 0-16,1 0 16,-1-26-1,1 26-15</inkml:trace>
  <inkml:trace contextRef="#ctx0" brushRef="#br1" timeOffset="170057">6112 5874 0,'0'-27'31,"0"1"-15,27 26-1,-1-27-15,1 27 16,-27-26-16,26 26 0,1-26 16,26-1-16,26 1 0,53-27 15,-79 53-15,0-27 0,0 27 16,26-26-16,-26-1 0,53-26 0,0 27 15,-80 0-15,27-1 16,27 1-16,-54 26 0,1 0 0,-1-27 16,1 27-1,-1 0-15,0 0 16,1 0 31,-27-26 31,26 26-47,-26-27-31,27 1 16,-27-1-16,26 27 0,27-26 15,-26 26-15,-1-27 16,53 1-16,-52-1 16,-1 27-16,1-26 15,-1 26-15,1-26 0,-1 26 0,-26-27 16,53 1-16,-26 26 16,-1-27-16,1 27 15,-1-26-15,0 26 16,1-27-16,-1 1 15,1-1-15,-1 27 0,1 0 0,-1-26 16,1 26 0,-1-27-16,1 1 0,-1 26 15,0 0-15,1 0 16,-1-26 0,1 26-16,26 0 15,-27 0-15,1-27 0,-1 27 0,1 0 0,-1-26 16,1 26-16,-1-27 0,-26 1 0,53 26 15,-53-27-15,26 27 16,27 0-16,-26 0 16,-1 0-16,1-26 15,-1 26-15,-26-27 0,27 1 0,-1 26 0,0-27 16,1 27 0,-1-26-16,1 26 0,-1-27 15,1 27-15,-1 0 0,1 0 16,-1-26-16,1 26 15,-1 0-15,1 0 0,25-26 16,-25 26-16,-1 0 0,27-27 16,-26 27-16,26-26 0,0 26 0,-53-27 0,26 27 15,0 0-15,27-26 0,-26 26 16,26 0-16,0-27 0,-27 27 0,27 0 16,-26 0-1,-1 0-15,0 0 0,1-26 0,-1 26 16,1 0-16,-1 0 15,1 0 32,-27-27-47,26 27 16,1 0 0,-27-26-16,26 26 15,1 0-15,-1 0 0,0 0 16,1-27-16,-1 27 15,1-26-15,-1 26 0,1 0 16,-1 0-16,1-26 16,26-1-16,-27 27 0,1-26 0,52 26 15,-53 0 1,27 0-16,-26 0 0,-1-27 0,54 27 16,-1-26-1,-53-1-15,27 1 0,-26 26 0,-1 0 16,1 0-16,-1 0 0,1 0 0,26-27 15,-27 27 1,0 0 0,1 0-1,-1 0 1,1 0 0,-27-26-16,26 26 0,1 0 15,-1 0 1,1-27-16,-1 27 15,1 0-15,-1-26 0,0 26 0,1 0 32,-1 0-32,27-27 0,-26 27 0,-1 0 15,1 0-15,-1 0 16,1-26-16,26 26 0,-27 0 0,80 0 16,-80 0-1,54 0-15,-54-26 0,27 26 0,-53-27 0,26 27 16,1 0-16,-1 0 0,1 0 0,-1 0 15,1 0-15,-1 0 16,1 0-16,-1 0 0,1 0 16,-1 0-1,1 0-15,-1 0 0,0 0 16,1 0 0,-1 0-16,1 0 0,-1 0 15,1 0-15,-1 0 31,-26 27-31,27-27 16,-1 0 0,1 0-1,-1 26-15,0 0 16,-26 1-16,27-27 0,-1 0 16,1 0-16,-1 0 0,-26 26 15,53 1-15,-26-1 16,-1 1-16,1-27 0,-1 26 0,1-26 31,-1 0-31,0 27 0,1-27 31,-1 0-31,-26 26 0,27-26 0,-27 53 16,26-53 0,-26 27-16,27-27 0,-1 26 15,1-26-15,-1 0 0,1 26 0,-27 1 16,26-1-1,-26 1-15,26-1 16,1 1-16,-27-1 16,26 1-16,1-1 0,-27 1 15,26-27 1,-26 26-16,0 0 16,0 1-1,27-1-15,-27 1 0,26-1 0,1 1 16,-27-1-1,0 1 17,26-1-17,-26 1 173</inkml:trace>
  <inkml:trace contextRef="#ctx0" brushRef="#br1" timeOffset="171156">13150 4630 0,'0'27'78,"27"-1"-78,-1 1 16,1-27-1,-1 0-15,1 0 0,25 26 16,-25-26-16,-1 0 0,1 27 15,-1-27-15,1 26 0,-27 1 0,26-27 0,-26 26 16,27-26-16,-1 0 0,1 0 16,-1 0-16,1 0 15,-27 26-15,26 1 47,0-1 0,-26-52 125,0-1-172,0 1 16,0 0-16,0-1 0,27 1 0,-1-1 15,-26 1-15,27 26 0,-27-27 0,0 1 16,26-27-16,-26 26 15,0 1-15,0-1 0,27-25 0,-1 25 0,1 27 16,-27-26-16,26-1 16,-26 1-16,0-1 31,0 1-31,27 26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2:31:00.566"/>
    </inkml:context>
    <inkml:brush xml:id="br0">
      <inkml:brushProperty name="width" value="0.1" units="cm"/>
      <inkml:brushProperty name="height" value="0.1" units="cm"/>
      <inkml:brushProperty name="color" value="#FFA6CC"/>
      <inkml:brushProperty name="fitToCurve" value="1"/>
    </inkml:brush>
  </inkml:definitions>
  <inkml:trace contextRef="#ctx0" brushRef="#br0">0 84 0,'27'0'188,"-1"0"-188,1 0 0,-1 0 0,0 0 0,1 0 15,26 0-15,0 0 16,-27 0-16,27 0 0,0 0 0,-27 0 0,27 0 16,-26 0-1,-1 0-15,1 0 0,-1 0 0,1 0 0,-1 0 16,1 0-16,-1 0 0,1 0 0,-1 0 0,27 0 16,0 0-1,-27 0-15,27 0 0,-26 0 0,-1 0 0,1 0 16,-1 0-16,0 0 0,27 0 15,-26 0-15,-1 0 0,1 0 16,-1 0-16,1 0 0,-1 0 16,1 0-16,-1 0 0,1 0 0,-1 0 15,0 0-15,1 0 0,26 0 0,-27 0 16,1 0 0,-1 0-16,1 0 0,-1 0 0,1 0 15,-1 0 1,0 0-16,1 0 0,-1 0 15,1 0-15,-1 0 16,1 0-16,-1 0 0,1 0 0,-1 0 16,1 0-16,-1 0 15,27 0-15,0 0 0,0 0 16,-27 0-16,1 0 16,-1 0-16,1 0 15,-1 0-15,1 0 0,-1 0 16,0 0-1,1 0-15,-1 0 0,1 0 0,-1 0 16,1 0 0,-1 0-1,1 0-15,-1 0 32,1 0-1,-1 0-31,1 0 31,-1 0-15,0 0-16,1 0 15,-1 0-15,1 0 16,-27-26 453,26 26-454,80 0-15,-27 0 16,-26 0-16,0 0 0,-26 0 16,52 0-1,-52 0-15,-1 0 0,27 0 16,0 0-1,-27 0-15,54 0 16,-54 0 0,1 0-16,-1 0 15,1 0-15,25 0 16,-25 0-16,-1 0 16,1 0-1,-1 0 1,1 0-16,-1 0 0,1 0 15,-1 0 1,1 0 0,-1 0-16,1 0 0,-1 0 15,0 0-15,1 0 16,-1 0-16,1 0 0,26 0 16,-27 0-16,1 0 15,26 0-15,-27 0 0,0 0 16,1 0-16,-1 0 15,1 0-15,-1 0 32,1 0-17,-1 0 1,1 0 0,-1 0-1,27 0 220,106 0-235,185 0 15,-106 0 1,-106 0-16,106 0 0,-158 0 0,78 0 15,-52 0 1,-53 0-16,-26 0 0,26 0 0,-1 0 0,-25 0 0,-1 0 16,27 0-16,-26 0 15,-1 0-15,27 0 0,-26 0 0,-1 0 16,1 0-16,-1 0 0,0 0 0,1 0 0,26 0 16,-27 0-16,54 0 15,-54 0-15,80 0 0,-27 0 16,-52 0-1,52 0-15,-52 0 0,52 0 16,-53 0-16,1 0 16,-1 0-16,27 0 0,0 0 15,-26 0-15,52 0 16,-26 0 0,0 0-1,53 0 1,-53 0-16,0 0 15,52 0 1,-78 0-16,-1 0 0,27 0 16,-26 0-1,-1 0-15,27 0 16,-27 0-16,1 0 16,-1 0 312,1 0-328,-1 0 0,1 0 15,-1 0-15,27 0 0,-26 0 0,-1 0 16,1 0-16,-1 0 16,0 0-16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1:39:14.426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0 0,'53'0'62,"-27"0"-46,1 0-16,-1 0 0,27 0 15,-26 0-15,-1 0 0,27 0 16,-26 0-16,-1 0 0,1 0 0,-1 0 0,0 0 16,1 0-1,26 0-15,0 0 0,0 0 0,0 27 0,-27-27 16,27 0-16,0 26 15,0 1-15,0-27 0,0 0 0,0 0 16,-27 0-16,27 0 0,-27 26 16,54 0-16,-27 1 0,26-27 0,-26 0 15,0 0-15,0 0 0,-27 0 16,1 0-16,-1 0 0,54 0 16,-28 0-16,-25 0 0,-1 0 15,1 0-15,26 0 16,0 0-16,-27 0 0,1 0 0,25 0 15,-25 0-15,26 0 16,-27 0-16,1 0 0,-1 0 16,1 0-16,-1 0 0,1 0 15,-1 0-15,1 0 0,-1 0 16,0 0-16,1 0 0,-1 0 0,1 0 16,-1 0-16,1 0 15,-1 0-15,1 0 0,-1 0 0,1 0 16,-1 0-1,0 0-15,1 0 16,-1 0 0,1 0-16,-1 0 0,1 0 15,-1 0 1,1 0-16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1:39:17.17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0 0,'26'0'94,"1"0"-94,-1 0 16,27 0-16,0 0 15,-26 0-15,26 0 0,-27 0 0,1 0 0,-1 0 16,0 0-16,1 0 0,26 0 15,-27 0-15,27 0 0,27 0 16,-28 0-16,-25 0 0,-1 0 0,1 0 0,-1 0 16,1 0-16,52 0 15,-52 0-15,-1 0 0,1 0 0,-1 0 16,0 0-16,1 0 16,26 0-16,-27 0 0,1 0 0,-1 0 0,1 0 15,-1 0-15,1 0 16,-1 0-16,0 0 0,1 0 0,-1 0 15,27 0-15,-26 0 16,-1 0-16,27 0 0,-26 0 16,-1 0-16,27 0 0,0 0 0,-27 0 15,1 0-15,-1 0 16,1 0-16,-1 0 0,27 0 0,0 0 16,-27 0-16,1 0 15,-1 0-15,1 0 0,-1 0 0,1 0 16,-1 0-1,1 0-15,-1 0 0,1 0 0,-1 0 0,1 0 32,-1 0-32,0 0 0,1 0 0,-1 0 15,1 0-15,-1 0 0,1 0 16,-1 0-16,1 0 16,-1 0-16,1 0 15,-1 0 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1:39:20.90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0 188 0,'27'0'110,"-1"0"-110,1 0 15,52 0-15,-26 0 0,0 0 0,0 0 16,0-27-16,0 27 0,-27 0 16,27 0-16,0 0 0,-53-26 0,27 26 15,52 0-15,-26 0 16,-27 0-16,1 0 0,-1 0 15,1-27-15,-1 1 16,1 26-16,-1 0 0,1 0 0,-1 0 16,0 0-16,1 0 15,-1 0-15,1 0 0,-1 0 16,-26-27-16,27 27 0,-1 0 0,1 0 16,-1 0-1,1 0-15,-1 0 0,0 0 31,1 0-31,-1-26 16,1 26-16,-27-27 0,26 27 16,1 0-16,-1 0 0,1 0 15,-1 0-15,1 0 0,-1 0 16,1 0 0,-1 0-1,0 0 48,1 0-48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08:53:39.27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0 0,'27'0'187,"-1"0"-171,27 0-1,-26 0-15,-1 0 0,1 0 16,-1 0 0,0 0-16,1 0 0,-1 0 0,1 0 15,-1 0-15,1 0 0,26 0 16,-27 0-16,1 0 15,-1 0-15,0 0 16,1 0 0,-1 0-1,1 0 1,-1 0 0,1 0-16,-1 0 15,1 0 1,-1 0-16,1 0 0,-1 0 15,1 0 1,-1 0-16,0 0 16,1 0-1,-1 0-15,1 0 16,-1 0 0,1 0-16,-1 0 15,1 0 1,-1 0-16,1 0 15,-1 0-15,0 0 16,1 0-16,-1 0 16,1 0-16,-1 0 15,1 0 1,-1 0-16,1 0 0,-1 0 0,1 0 16,-1 0-16,1 0 15,-1 0-15,0 0 16,1 0-16,-1 0 0,1 0 15,-1 0 1,1 0-16,-1 0 0,1 0 16,-1 0-16,1 0 15,-1 0-15,0 0 16,1 0-16,-1 0 0,1 0 16,-1 0-1,1 0-15,-1 0 0,1 0 16,-1 0-1,1 0-15,-1 0 0,1 0 16,-1 0 0,0 0-16,1 0 15,-1 0-15,1 0 16,-1 0-16,1 0 0,-1 0 16,1 0-16,-1 0 15,1 0 1,-1 0-16,0 0 0,1 0 15,-1 0-15,1 0 16,-1 0-16,1 0 0,-1 0 16,1 0-1,-1 0-15,1 0 0,-1 0 16,1 0-16,-1 0 0,0 0 0,1 0 16,-1 0-1,1 0 1,-1 0-16,1 0 15,-1 0-15,1 0 16,-1 0 0,1 0-16,-1 0 0,0 0 109,1 0-109,-1 0 16,1 0-16,-1 0 0,1 0 15,-1 0-15,1 0 0,-1 0 0,1 0 0,-1 0 16,1 0-16,-1 0 0,0 0 0,1 0 16,-1 0-16,1 0 15,-1 0-15,1 0 0,-1 0 0,1 0 16,-1 0-16,1 0 0,-1 0 15,0 0-15,1 0 0,-1 0 0,1 0 16,-1 0-16,1 0 16,-1 0-16,1 0 15,-1 0 1,1 0-16,-1 0 0,1 0 0,-1 0 16,0 0-16,1 0 15,-1 0 1,1 0-16,-1 0 0,1 0 15,-1 0 1,1 0 0,-1 0-1,1 0 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1:53:30.92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223 357 0,'0'26'110,"0"1"-110,0-1 0,-26 1 15,-1-1-15,27 1 0,0-1 16,0 1-16,-26-1 15,26 1-15,-26 26 0,26-27 0,0 0 16,0 1-16,0-1 0,0 1 16,-27-1-16,27 1 0,0-1 0,0 1 15,-26 26-15,26-27 16,-27-26-16,27 53 0,0-27 0,0 27 16,0-26-16,-26 26 0,26-27 0,0 1 15,0-1-15,0 27 0,0-27 16,0 1-16,0-1 0,0 1 15,0-1-15,0 1 16,0-1-16,0 1 16,0-1-1,0 1 1,0-1 0,0 0-16,26 1 15,1-27 1,-27 26-16,26 1 15,1-1-15,-1 1 0,0-1 0,1 1 16,-1-27-16,1 0 16,-27 26-16,26-26 0,1 27 0,-1-1 15,1 1-15,-1-1 16,1 0-16,-1-26 0,1 0 0,-1 0 16,27 27-16,-27-27 0,1 0 0,-1 0 15,1 0-15,-1 26 0,1-26 16,-1 0-16,1 0 0,-1 0 0,0 0 15,1 0-15,-1 0 0,1 0 16,-1 0-16,1 0 0,-1 0 0,27 0 16,-26 0-16,-1 0 15,1 0-15,-1 0 0,0 0 0,1 0 16,26 0-16,-27 0 0,27 0 0,0 0 0,0 0 16,-27 0-16,27 0 0,0 0 15,0 0-15,0 0 0,-26 0 0,-1 0 0,1-26 16,-1 26-16,27-27 15,0 27-15,-27-26 0,27 26 0,0 0 0,0-26 16,-27 26-16,1-27 16,-1 27-16,1 0 0,-1-26 0,1-1 15,-27 1 1,0-1 0,26 27-16,-26-26 0,27 26 15,-27-27 1,0 1-16,0-1 15,0 1-15,0-1 16,0 1-16,0 0 0,0-1 16,0 1-16,0-27 0,0 26 15,0-26-15,0 0 0,0 1 0,0-28 16,0 27-16,-27 53 0,27-53 16,0 0-16,-26 0 0,26 27 15,-27-27-15,27 0 0,-26 0 0,-1 0 0,1-26 16,26 53-1,0-1-15,-27 1 0,-25-80 0,25 79 0,27-26 16,-26 27-16,-1-1 16,1-25-16,-1 25 0,27 1 0,-53-27 15,27 26 1,-1 27-16,1-26 0,0-1 0,26 1 16,-27-1-16,1 27 15,-1-26-15,1 26 16,-1 0-1,1 0 1,26-26-16,-27 26 0,1 0 0,-1 0 16,1 0-16,-1 0 15,-25 0-15,25 0 0,1 0 0,-27 0 0,26 0 16,-26 0-16,0 0 0,1 0 0,25 0 16,-26 0-16,0 0 15,0 0-15,27 0 0,-1 0 0,1 0 16,-27 0-16,27 0 0,-54 0 15,54 0-15,-1 0 16,1 0-16,-1 0 0,1 0 16,-1 0-16,1 0 15,0 26 1,-1-26-16,1 26 0,26 1 16,0-1-16,-27-26 15,27 27-15,-26-1 16,26 1-16,0-1 15,-27 1 1,27-1-16,-26 1 16,26-1-1,0 0 17,0 1-32,0-1 15,0 1-15,0-1 16,0 1-1,0-1-15,0 1 16,0-1-16,0 1 0,0-1 16,0 1-16,0-1 0,0 27 0,0-27 15,0 1-15,0-1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1:54:39.05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2619 1175 0,'27'0'16,"-27"27"-1,0-1-15,0 0 31,0 1-31,0-1 16,0 1-16,-27-1 0,27 1 16,-26-27-16,-1 26 0,1-26 0,-1 0 15,1 27-15,0-27 16,-1 0-16,1 26 0,-1-26 0,1 27 16,-27-27-16,0 0 0,26 0 0,1 0 0,-27 0 15,27 0-15,-1 26 0,1-26 16,-27 0-16,26 0 0,1 0 0,-27 0 0,26 0 15,-25 0-15,25 0 16,-26 0-16,27 0 0,-27 0 0,26 0 16,1 0-16,-1 0 0,1 0 15,-27 0-15,27 0 0,-1 0 16,1 0-16,-1 0 0,1 0 0,-1 0 0,-52 0 16,52 0-16,1 0 15,0 0-15,-1 0 0,-26 0 0,0 0 16,27 0-1,-1 0-15,1 0 0,-1 0 0,1 0 16,-1-26-16,1 26 16,0 0-16,-1-27 0,1 27 0,-1 0 0,1-26 15,-1-1 1,1 27-16,-1 0 0,1 0 0,-1-26 16,1 26-16,26-27 0,-26 27 0,-1 0 0,27-26 15,-26 26-15,-1-27 16,1 27-16,-1-26 0,27-1 0,-26 27 15,-1-26-15,1 0 0,-1-1 16,1 1-16,-1 26 0,27-27 0,-26 27 16,0-26-16,-1 26 15,1-27-15,-1 1 0,1-1 16,26 1 0,-27-1-1,1 1-15,-1 26 16,27-53-1,0 27-15,-26-27 0</inkml:trace>
  <inkml:trace contextRef="#ctx0" brushRef="#br0" timeOffset="1022">608 37 0,'27'0'15,"26"0"-15,0 0 0,-27 0 16,27-26-16,-26 26 0,-1 0 0,0 0 16,1 0-16,-1 0 0,1 0 0,26 0 15,-27 0-15,27 0 0,-26 0 0,-1 0 16,1 0-1,-1 0-15,0 0 0,1 0 0,-1 0 16,1 0-16,-1 0 16,1 0-16,-1 0 0,1 0 15,-1 0 1,1 0-16,-1 26 0,0-26 16,1 0-16,-1 0 0,1 27 0,-1-1 15,1-26 1,-1 0-16,-26 27 0,27-27 15,-1 26 1,1-26-16,-1 0 31,1 0-31,-1 27 0,0-27 16,-26 26-16,27 1 16,-1-1-16,1 0 15,-1-26 1,1 27-1,-1-1 1,-26 1-16,27-1 16,-1 1-16,1-1 15,-1-26 1,0 27-16,-26-1 0,27 1 16,-1-1-1,-26 1-15,27-1 0,-1-26 16,-26 26-16,27 1 0,-27-1 15,0 1-15,26-1 16,-26 1-16,27-27 16,-27 26-1,0 1-15,0-1 0,26 1 16,1-1-16,-27 0 0,26-26 16,-26 27-16,27-1 15,-27 1-15,26-1 0,-26 1 0,0-1 0,26-26 16,1 27-16,-27-1 0,0 1 15,0-1-15,0 1 0,26 25 0,1-52 0,-27 27 16,26-1-16,-26 1 16,0-1-16,0 1 0,27-27 0,-27 26 15,0 1-15,0-1 0,0 1 16,0-1-16,0 0 0,0 1 16,0-1-1,0 1 1,-27-1 62,27 1-62,-26-27 15,-1 0-31,1 0 15,-1 0 1,1 0-16,0 0 16,-1 0-16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1:54:43.08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0 113 0,'0'27'0,"0"-1"0,26-26 15,1 0-15,26 0 0,0 27 16,-1-27-16,1 0 0,80 0 15,-80 0-15,26 0 0,0 0 0,27 0 16,0 0-16,79 0 16,-105 0-16,-1 0 0,27 0 0,0 0 15,-1 0-15,28 0 0,-54 0 16,27 0-16,0 0 0,0 0 0,26 0 16,27 0-16,-53 0 0,-1 0 0,28 0 0,-28 0 0,28 0 15,-27 0-15,-1 0 0,1 0 16,-26 0-16,52 0 0,-26 0 0,0 0 0,-27 0 15,0 0-15,1 0 16,-27 0-16,0 0 0,26 0 0,-26 0 0,53-27 16,-53 27-1,0-26-15,26 26 0,-26-27 0,0 27 0,-27 0 16,27 0-16,0 0 0,0 0 0,26 0 0,-26 0 16,0 0-16,0-26 0,0 26 15,0 0-15,53 0 0,-53 0 16,0 0-16,-1 0 15,1 0-15,-26 0 0,26 0 0,0 0 0,0 0 16,26 0-16,-26 0 0,-27 0 16,1 0-16,26 0 0,0 0 0,0 0 0,-1 0 15,1 0-15,0 0 0,0 0 16,0 0-16,0 0 0,0 0 0,0 0 16,0 0-16,0 0 0,0 0 0,0 0 0,-1 0 15,1 0-15,-26 0 16,-1 0-16,27 0 0,0 0 0,0 0 15,0 0-15,0 0 0,0 0 0,0 0 16,0 0-16,0 0 0,-1 0 0,-25 0 0,26 0 16,0 0-16,0 0 15,0 0-15,-27 0 0,27 0 0,0 0 0,0-26 16,-27 26-16,27-27 16,-26 27-16,26 0 0,-1 0 0,-25 0 0,79 0 15,-80 0-15,27 0 0,-26-26 16,-1 26-16,1 0 0,52 0 15,-26 0-15,-27 0 16,1 0-16,26 0 0,-27 0 0,1 0 16,25 0-16,-25 0 0,-1 0 0,1 0 15,26 0-15,-27 0 16,1 0-16,26 0 0,-27 0 16,1 0-16,-1 0 0,0 0 0,1 0 0,-1 0 15,1 0-15,-1 0 0,1 0 16,-1 0-16,1 0 0,-1 0 0,1 0 15,-1 0-15,0 0 16,1 0-16,26 0 16,-27 0-1,1 0-15,-1 0 0,1 0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1:56:39.11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62 0,'27'0'125,"-1"0"-125,27 0 0,0 0 0,0 0 15,0 0-15,0 0 0,0 0 0,26 0 16,-26 0-16,0 0 15,0 0-15,0 0 0,26 0 0,-26 0 0,0 0 16,-27 0-16,27 0 0,0 0 16,0 0-16,0 0 0,0 0 0,0 0 15,-27 0-15,27 0 16,0 0-16,0 0 0,0 0 0,0 0 16,0 0-16,0 0 0,-27 0 0,27 0 0,-26 0 15,-1 0 1,1 0-16,-1 0 0,1 0 0,-1 0 0,0 0 15,1 0 1,-1 0 0,1 0-16,-1 0 0,27 0 15,-26 0-15,26 0 0,-27 0 16,0 0-16,1 0 0,-1 0 16,1 0-16,-1 0 15,1 0-15,-1 0 0,1 0 0,-1 0 16,1 0-16,-1 0 0,27 0 15,-27 0-15,1-26 0,26 0 16,-27 26 0,1 0-16,-1 0 0,27 0 0,0 0 15,0 0-15,0 0 0,0 0 16,0 0-16,-27 0 0,1 0 0,-1 0 0,1 0 16,-1 0-16,27 0 0,-27 0 0,1 0 0,-1 0 15,27 0-15,-26 0 0,26 0 16,-27 0-16,0 0 0,27 0 0,-26 0 15,-1 0-15,27 0 16,-26 0-16,26 0 0,0 0 0,-1 0 16,-25 0-16,26 0 15,-27 0-15,1 0 0,-1 0 0,1 0 16,-1 0-16,1 0 0,-1 0 16,0 0-16,1 0 0,-1 0 15,1 0-15,-1 0 0,27 0 16,-26 0-1,-1 0-15,1 0 0,-1 0 0,27 0 0,0 0 16,-27 0 0,27 0-16,-26 0 0,26 0 0,-27 0 0,53 0 15,-52 0 1,-1 0-16,1 0 0,-1 0 0,1 0 16,-1 0-16,1 0 0,-1 0 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1:56:41.57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0 0,'26'0'0,"27"0"15,-26 0 1,-1 0-16,1 0 0,26 0 0,-27 0 16,1 0-16,-1 0 0,27 0 0,-27 0 0,1 0 0,26 0 15,0 0-15,-27 0 16,27 0-16,-27 0 0,1 0 0,-1 0 0,27 0 15,0 0-15,0 26 0,-26-26 16,-1 27-16,80-27 0,-53 0 0,26 26 0,-26-26 16,0 0-16,0 27 15,26-27-15,-26 26 0,0-26 0,0 0 0,0 0 16,26 0-16,-26 0 0,27 0 0,-27 0 0,-1 0 16,1 0-16,0 0 0,27 0 15,-27 0-15,0 0 0,-1 0 0,1 0 0,0 0 16,0 0-16,27 0 15,-54 0-15,0 0 0,27 0 0,-26 0 0,26 0 16,0 0-16,-27 0 0,27 0 16,-26 0-16,-1 0 0,27 0 0,-27 0 15,1 0 1,-1 0-16,1 0 0,-1 0 31,1 0-31,-1 0 16,1 0-16,-1 0 0,27 0 0,-27 0 15,27 0-15,-26 0 16,-1 0-16,1 0 0,-1 0 16,1 0-16,-1 0 0,27 0 15,0 0-15,26 0 0,27 0 16,-79 0-16,-1 0 0,0 0 0,54 0 16,-27 0-16,0 0 15,-27 0-15,1 0 0,-1 27 0,1-27 16,25 0-16,-25 0 15,26 0-15,0 0 0,-27 0 16,1 0-16,-1 0 0,1 0 16,-1 0-16,0 0 0,1 0 0,-1 0 0,27 0 15,-26 0 1,-1 0-16,1 0 0,26 0 0,-27 0 0,1 0 16,-1 0-16,27 0 0,-27 0 0,1 0 15,26 0-15,-27 0 16,1 0-16,26 0 0,-27 0 0,27 0 0,-27 0 15,27 0 1,-26 0-16,-1 0 0,27 0 0,-53 26 16,27-26-16,-1 0 0,1 0 15,-1 0-15,27 0 0,-53 27 0,53-27 0,-27 0 16,27 0-16,-26 0 0,-1 0 0,1 0 16,25 0-16,-25 0 15,26 0-15,-27 0 0,1 0 0,26 0 0,-27 0 16,1 0-16,26 0 15,-27 0-15,0 0 0,1 0 0,-1 0 0,27 0 16,-26 0-16,26 0 16,-27 0-16,1 0 0,25 0 0,-25 0 15,-1 0-15,1 0 0,26 0 16,0 0-16,-27 0 0,27 0 16,-26 0-16,-1 0 0,27 0 0,-27 0 0,27 0 0,0 0 15,-26 0-15,26 0 16,26 0-16,-26 0 0,-27 0 0,27 0 0,-26 0 15,-1 0-15,1 0 16,26 0-16,-27 0 16,0 0-16,1 0 15,-1 0-15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2:18:04.48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0 0,'53'0'156,"0"0"-156,26 0 15,-26 0-15,27 0 0,-1 0 16,0 0-16,27 0 0,-26 0 0,-1 0 16,0 0-16,1 0 0,26 0 0,-27 0 0,0 0 15,1 0-15,-1 0 0,53 0 0,-52 0 0,-27 0 0,26 0 16,0 0-16,27 0 16,0 0-16,-27 0 0,27 0 0,0 0 0,-27 0 15,1 0-15,26 0 16,-27 0-16,0 0 0,1 0 0,-1 0 0,27 0 15,0 0-15,-27 0 0,27 0 16,-27 0-16,1 0 0,-1 0 0,-26 0 0,26 0 16,1 0-16,-27 0 0,53 0 0,-53 0 0,26 0 15,0 0-15,-26 0 0,0 0 16,26 0-16,-26 0 0,27 0 0,-27 0 16,26 0-16,-26 0 0,26 0 15,27 0-15,-79 0 0,78 0 0,-25 0 16,-1 0-16,-26 0 0,0 0 15,26 0-15,-26 0 0,0 0 0,0 0 0,0 0 16,0 0-16,26 0 0,-52 0 16,26 0-16,0 0 0,0 0 0,-27 0 15,1 0-15,-1 0 0,0 0 0,1 0 16,-1 0-16,1 0 16,-1 0-16,1 0 0,-1 0 0,1 0 15,-1 0-15,1 0 16,-1 0-16,0 0 0,1 0 15,-1 0 157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2:18:07.88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53 0,'26'0'187,"1"0"-171,-1 0-16,0 0 0,1 0 15,-1 0-15,1 0 16,-1 0-16,1 0 0,-1 0 16,1 0-1,-1 0 1,1 0-1,-1 0 32,1 0 63,-1 0-95,0 0 1,1 0-16,26 0 16,-27 0-16,1 0 0,-1 0 0,1 0 15,-1 0-15,1 0 16,-1 0-16,0 0 0,1 0 0,-1 0 15,1 0-15,-1 0 16,1 0-16,-1 0 0,1 0 16,-1 0-16,1 0 0,-1 0 0,1 0 15,-1 0 1,0 0-16,1 0 16,-1 0-1,1 0-15,-1 0 16,1 0-1,-1 0 1,1 0-16,-1 0 16,1 0-16,-1 0 0,0 0 15,1 0 1,-1-26 0,1 26-16,-27-27 109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2:18:09.43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0 271 0,'26'0'94,"1"0"-94,25 0 15,-25 0-15,26 0 0,-27 0 0,27 0 16,0 0-16,0 0 15,-26-26-15,25-1 0,1 27 0,-26 0 0,79-53 16,-53 27 0,-1 26-16,1 0 0,-53-27 0,53 27 15,0-26-15,0 26 0,0 0 0,0 0 0,0-27 0,0 27 16,-27 0-16,27 0 0,0 0 16,0 0-16,0 0 0,0 0 0,-27 0 15,1-26-15,26 26 0,-53-27 16,26 27-16,1 0 0,-1 0 15,1 0-15,-1 0 16,0 0 93,1 0-46,-1 0-63,27 0 0,0 0 0,0 0 16,0 0-16,-27 0 0,1 0 0,-1 0 15,27 0-15,27 0 0,-54 0 16,1 0-16,-1 0 0,1 0 15,-1 0-15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1-02T02:18:12.10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1884 117 0,'-53'0'32,"0"0"-32,0 0 0,0 0 15,27 0-15,-27 0 16,0 0-16,-53 0 0,27 0 0,26 0 0,-26 0 15,26 0-15,0-27 16,-27 27-16,27 0 0,-26 0 0,26 0 0,27 0 0,-27 0 16,0-26-16,0 26 0,26-27 0,1 27 0,0 0 15,-1 0-15,1 0 0,-1 0 16,1 0-16,26-26 0,-27 26 0,1 0 16,-1 0-1,1 0-15,-27 0 0,27 0 16,-1 0-16,1 0 15,-1 0-15,1 0 32,-1 0-32,1 0 0,-1 0 15,1 0 79,26 26-63,-27 27-15,27-26-16,0-1 0,0 54 16,0-54-16,0 1 0,-26-1 15,26 1-15,-27 25 0,27-25 16,0-1-16,0 1 15,0-1 1,0 1-16,0-1 16,0 1 46,0-1-46,0 27-16,0-27 15,0 1-15,27-1 16,-1 1-16,1-1 0,-27 1 16,26-27-1,1 26-15,-1-26 16,1 27-16,-1-1 0,1-26 0,-27 27 0,26-27 16,1 0-16,25 0 15,-25 26-15,-1-26 0,1 0 16,-1 0-16,27 0 0,-26 0 15,-1 0-15,27 0 0,0 0 0,26 0 16,-26 0-16,-26 0 16,-1 0-16,1 0 0,26 0 0,26 0 15,-26 0-15,0 0 0,0 0 16,-27 0-16,27 0 16,0 0-16,-27 0 0,1 0 0,26 0 0,0 0 15,0 0-15,-27 0 0,27 0 16,-27 0-16,27 0 0,-26 0 0,26 0 0,-27 0 0,27 0 15,-26 0-15,25 0 16,1 0-16,-26 0 0,-1 0 0,27 0 16,-26 0-16,-1 0 15,27 0-15,0 0 0,-27 0 0,1 0 16,-1 0-16,1 0 0,-1 0 0,1 0 16,-1 0-16,1 0 15,-1 0-15,1 0 0,-27-26 0,26 26 31,0-27-31,1 27 16,-27-26 0,0-1-1,26 27-15,1-26 0,-1 26 16,-26-27-16,0 1 16,27 26-16,-27-27 0,26 27 15,-26-26 1,27-1-16,-1 27 0,-26-26 31,0 0-31,0-1 16,0 1-16,0-1 0,0 1 15,0-1 32,0 1-31,0-1-1,0 1-15,0-1 0,-26 1 16,-1 26-16,1 0 16,26-26-16,-27 26 0,1-27 15,-1 27-15,1 0 0,-1 0 16,27-26-16,-26 26 16,26-27-16,-26 27 0,-1 0 0,1-26 15,-1 26-15,1 0 16,-1 0-16,1 0 0,-1 0 0,1 0 15,-1 0-15,1-27 0,0 27 16,-1 0-16,1 0 16,-1 0-16,1 0 15,-1 0-15,1 0 16,-1 0-16,1 0 0,-1 0 16,1 0-16,-1 0 15,1 0-15,0 0 16,-1 0-16,-26 0 15,27 0-15,-1 0 16,1 0-16,-1 0 16,1 0-16,-1 0 0,1 0 15,0 0-15,-1 0 0,1 0 0,-1 0 16,1 0-16,-1 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09:10:32.27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0 158 0,'27'0'125,"-1"0"-110,27 0-15,-27 0 0,27 0 0,0 0 16,0 0-16,0 0 16,0 0-16,0 0 0,0 0 0,0 0 0,0 0 15,0 0-15,-1 0 16,1 0-16,0 0 0,-26 0 0,-1 0 0,1 0 15,-1 0-15,27 0 16,-26 0-16,25 0 0,1 0 0,0 0 0,-26 0 16,-1 0-16,27 0 0,0-26 0,0 26 0,0-26 15,0 26-15,0 0 16,-27-27-16,27 27 0,0 0 16,0 0-16,-27 0 0,1 0 0,26 0 0,-27-26 15,1 26-15,-1-27 0,1 27 0,-1 0 0,0 0 16,1 0-1,-1 0-15,1 0 16,-1 0 0,1 0-1,-1 0-15,1 0 16,-1 0-16,1 0 16,-1 0-16,1 0 31,-1 0-31,0 0 15,1 0 17,-1 0-17,1 0-15,-1 0 16,1 0-16,-1 0 0,1 0 16,-1 0-16,1 0 15,-27-26 110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09:10:33.81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5 0,'79'0'47,"54"0"-47,105 0 16,-185 0-16,26 0 0,-26 0 0,0 0 15,26 0-15,54 0 16,-54 0-16,106 27 0,-106-1 0,27-26 15,0 27-15,-26-27 16,78 0-16,80 0 0,-105 0 0,-27 0 16,105 0-16,-105 0 0,0 0 0,0 0 15,-27 0-15,27 0 0,-27 0 16,1 0-16,-1 0 0,0 0 0,27 0 0,0 0 16,26 0-16,-26 0 15,26 0-15,-26 0 0,132 0 16,-132 0-16,0 0 0,-27 0 0,54 0 15,-80 0-15,0 0 0,52 0 16,-52 0-16,0 0 16,-26 0-16,-1 0 0,1 0 0,-1 0 15,1 0-15,-1 0 16,0 0-16,1 0 0,26 0 16,-27 0-16,1 0 0,26 0 0,0 0 0,0 0 15,-1 0-15,1 0 16,27 0-16,-27 0 0,0 0 0,-1 0 0,1 26 0,0-26 15,-26 27-15,26-27 16,0 0-16,0 0 0,-1 0 0,-25 0 16,26 0-16,-27 0 0,1 0 15,-1 0-15,1 0 0,26 0 0,-27 0 16,0 0-16,1 0 31,-1 0 110,1 0-141,26 0 0,-27 0 15,1 0-15,-1 0 16,1 0-16,-1 0 16,1 0-16,-1 0 0,0 0 0,1 0 15,-1 0-15,27 0 16,-26 0-16,-1 0 0,1 0 31,-1 0-31,1 0 0,-1 0 16,0 0-1,1 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09:10:37.28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2726 370 0,'-27'0'47,"27"27"-31,-26 25-16,-27 1 0,0-26 0,0 26 0,-53-27 16,27 1-16,-54 52 15,28-53-15,-1 27 0,0-26 0,0-1 0,0 1 16,27-1-16,-53 27 0,-1-26 15,-25-1-15,-81 1 0,28 25 0,26-25 0,79-1 16,26-26-16,-25 27 16,25-27-16,27 26 0,27-26 0,-27 27 0,26-27 15,54 0 126,-1 0-141,1 0 0,26 26 16,0-26-16,0 0 15,-1 0-15,1 27 0,27-27 0,-27 26 16,26-26-16,-26 0 0,26 53 0,1-53 15,26 26-15,-27-26 0,0 27 0,1-27 0,-27 0 16,52 0-16,-25 26 0,-27-26 0,0 27 0,26-27 16,-26 26-16,0-26 15,0 0-15,0 0 0,0 27 0,0-27 0,-1 26 0,-25-26 16,26 27-16,0-27 16,-53 26-16,53-26 0,0 27 0,-1-27 0,1 26 15,-26-26-15,26 27 16,-27-27-16,1 26 0,-1-26 0,54 26 15,-28 1-15,-25-27 16,26 53-16,0-53 0,-53 26 0,26 1 0,1-27 16,-1 0-16,1 26 0,-1-26 0,-79 0 140,27 0-140,-54-26 0,54-27 0,-27 0 0,-26-79 16,52 79 0,1-27-16,-1 1 0,-79-133 0,80 159 15,-54-132-15,28 53 16,25 26-16,1 53 0,-27-26 0,26 26 15,1 0-15,-27 0 16,26 0-16,1 0 0,26 0 16,-26 0-16,-1 27 0,1-54 0,26 54 0,0 0 0,0-1 15,-27 1 1,27 52 156,0 27-172,0 0 0,0 0 0,-26 0 15,-1 79-15,1-26 16,-1-53-16,-26 26 0,27 1 0,-27 25 0,27-25 16,-1-1-16,1-26 0,-1 53 0,1 26 15,-1-79 1,1 26-16,-27-26 0,26 27 0,1-1 0,0-26 0,-27 53 16,26-80-1,27 1-15,0 26 0,-53 0 0,27 0 0,-1-1 0,1 28 16,26-27-1,-27-27-15,27 1 0,-26-1 0,-1 27 16,27-26 0,0-1-16,0 0 0,0 1 0,-26-27 15,26 26-15,53-26 188,0 0-188,26 0 15,54-53-15,-54 1 0,185-134 16,-25 28-16,-107 78 0,80-131 0,79-1 16,-212 159-16,0-26 15,27-27-15,0 26 0,-80 54 0,27-27 16,0 27-16,0-1 16,-26 1-16,-27-1 0,0 1 0,0-27 15,53 26 1,-27 27-16,-26-26 0,27 26 15,-1-27 1,-26 1-16,0-1 266,0 1-266,0 0 0,0-1 312,0 1-312,0-1 16,0 1-16,0-1 15,0 1 64,0-1-17,0 1-31,0-1-31,0 1 16,0 0 31,0-1-32,0 1 1,-26-1 140,-1 27-78,1 0 1,-1 0-79,1 0 62,-1 0-62,1 0 0,-27 0 16,0 0-16,26 0 0,-25 0 15,25 0-15,1 0 16,-1 0-16,1 0 0,-1 27 16,1-27-16,-1 0 15,1 0-15,-1 0 0,27 26 16,-52 1-1,25-27-15,1 26 0,-1-26 0,1 26 16,-1-26-16,1 27 16,-1-27-16,27 26 0,-26-26 15,-1 0-15,-26 27 0,1-27 16,-1 26-16,26-26 16,1 27-16,-1-27 15,1 0-15,26 26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1:11:26.58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4 862 0,'0'-26'140,"0"0"-124,0-1-16,0 1 0,0-1 0,0 1 15,0-1-15,0 1 0,0-1 16,0-26-16,0 27 16,26 0-1,1-1-15,-1 1 16,1 26-16,-1-27 0,0 1 0,1 26 0,-1-27 16,1 1-16,26 26 15,-27 0-15,1-27 0,-1 27 0,1 0 0,-27-26 16,53 26-16,-27 0 0,0-27 15,1 1-15,-1 26 0,1 0 0,-1-27 0,1 27 16,-1-26-16,1 0 0,-1 26 16,1 0-16,-1 0 0,0 0 15,1-27-15,-1 27 0,1-26 0,-1 26 16,1 0-16,-1 0 16,1-27-16,-1 27 0,27-26 0,-26 26 0,-1 0 15,0 0 1,-26-27-16,27 27 0,-1 0 0,1 0 15,-1 0-15,1 0 0,-1-26 0,1 26 16,-1 0-16,27 0 0,-27 0 16,1 0-16,-1 0 0,27 0 0,-26 0 15,26 0-15,-27 0 16,1 0-16,26 0 0,-27 0 0,0 0 16,27 0-16,-26 0 0,-1 0 15,1 0-15,-1 0 0,1 0 0,-1 0 16,1 0-16,-1 0 0,0 0 0,1 0 15,-1 0-15,1 0 16,-1 0-16,1 26 0,-1-26 0,27 0 0,-26 27 16,-1-27-16,1 26 0,-1 1 15,0-27-15,27 26 0,0-26 0,-26 27 16,-1-27-16,1 0 16,-27 26-16,0 0 0,0 1 0,0-1 15,26-26-15,1 27 0,-1-1 16,0-26-16,1 0 0,-1 27 0,-26-1 0,0 1 15,27-27-15,-1 26 0,1 1 0,-1-1 0,1-26 16,-1 0-16,-26 27 16,0-1-16,0 0 0,27 1 0,-1-1 15,1-26-15,-1 27 16,-26-1-16,26 27 0,-26-26 16,0-1-16,27 1 0,-1 25 15,-26-25-15,27-1 0,-1 1 0,-26-1 16,27 1-16,-27-1 0,26 1 0,1-1 15,-27 27-15,26-26 0,-26-1 16,0 0-16,0 27 0,27-26 0,-1 26 16,-26-27-16,26 1 15,1 26-15,-27-27 0,26 0 0,-26 1 16,27 26-16,-27-27 0,26-26 16,-26 53-16,0-26 0,0-1 0,27 1 0,-27-1 15,26-26-15,-26 27 16,27-1-16,-27 0 0,0 1 0,26-1 0,-26 1 15,27-27-15,-27 26 0,26 1 0,-26-1 0,0 1 16,0-1-16,0 1 0,27-1 16,-27 0-16,26 1 0,-26-1 0,0 1 15,26-1-15,1-26 16,-27 27-16,26-1 0,-26 1 0,0 26 16,0-27-16,0 1 15,0 25-15,0-25 0,0-1 0,0 1 0,0-1 16,0 1-16,0-1 15,0 27-15,0-26 0,0-1 0,0 0 0,0 1 16,0-1-16,0 1 0,0 26 0,0-27 0,0 1 16,0-1-16,0 1 15,0-1-15,0 27 0,-26 0 0,26-27 16,-27 1-16,27-1 16,-26-26-16,26 27 0,-26-1 0,-1 1 0,1-1 15,26 1-15,0-1 0,0 0 16,-27 1-16,1-1 0,26 1 0,-27-27 15,1 26-15,-1-26 0,27 27 0,0-1 0,-26 1 16,-1-1 0,1 1-16,-1-1 0,1-26 0,26 27 15,-26-1-15,26 0 0,0 1 16,-27-1-16,27 1 0,-26-27 16,-1 0-1,1 26-15,26 1 16,-27-27-16,1 26 0,-1-26 15,1 27-15,-1-1 0,1 1 16,0-27-16,-1 0 0,1 26 16,-1-26-1,1 26-15,-1-26 0,27 27 16,-26-27-16,-1 26 0,27 1 16,-26-27-16,-1 0 15,1 26-15,-1-26 0,1 0 16,0 27-16,-1-27 0,1 26 15,-1-26-15,1 0 0,-1 0 16,27 27-16,-26-27 16,-1 26-16,1-26 0,-27 0 0,27 0 0,-1 0 15,27 27-15,-26-27 16,-1 0-16,1 0 0,-1 0 16,1 0-16,-1 0 15,1 0-15,-1 0 0,1 0 16,-1 0-16,1 0 0,0 0 0,-1 0 15,1 0 1,-1 0-16,1 0 0,-1 0 16,1 0-1,-1 0-15,1 0 0,-1 0 16,1 0 0,0 0-16,-1 0 31,1 0-31,-1 0 15,1 0-15,-1 0 0,1 0 0,-1 0 32,1 0-32,-1 0 15,1 0-15,26-27 0,-27 27 0,1 0 16,26-26-16,-26 26 0,-1-27 16,1 1-1,-1 26-15,1-27 0,-1 1 0,27-1 16,-26 27-16,-1-26 0,1-1 0,-1 1 15,1 26 1,26-26-16,-26 26 16,-1-27-16,1 27 15,26-26-15,-27 26 0,27-27 0,0 1 16,-26-1-16,-1 27 16,1 0-16,26-26 0,-27 26 15,27-27 1,0 1-16,-26-1 15,26 1-15</inkml:trace>
  <inkml:trace contextRef="#ctx0" brushRef="#br0" timeOffset="940">559 3402 0,'-26'0'15,"26"27"32,0-1-31,0 1-16,0-1 15,0 1 1,0-1 0,26 1-16,-26-1 15,0 1-15,0-1 0,0 1 0,0 25 16,0-25-16,0-1 0,0 1 16,0-1-16,0 1 0,0-1 15,0 1-15,0-1 0,0 1 16,0-1-16,0 27 0,0-27 15,0 1-15,0-1 0,0 1 0,0-1 16,0 1-16,0-1 0,0 1 16,0-1-16,0 1 0,-26-1 0,26 0 15,0 1 1,0-1-16,0 1 0,-27-27 141,27 26-126,-26-26 1,0 0 15,-1 0-31,27-26 0,-26 26 16,26-27-16,0 1 0,0-1 15,0 1-15,0 0 0,0-1 16,0 1-16,0-27 0,0 26 16,0-26-16,0 27 0,0-27 15,0 26-15,0-25 0</inkml:trace>
  <inkml:trace contextRef="#ctx0" brushRef="#br0" timeOffset="1790">533 3614 0,'26'0'47,"1"0"-31,-1 0-16,27 0 0,-26 0 16,-1 0-1,1 0-15,-1 0 0,0 0 0,1 0 16,-1 0-16,27 0 0,-26 0 0,-1 0 15,1 0-15,-1 0 16,1 0-16,-1 0 0,1 0 0,-1 0 0,0 0 16,1 0-16,-1 0 15,1 0-15,-1 0 0,27 0 0,-53 27 16,27-27-16,-27 26 0,26-26 0,1 0 16,-1 0-16,0 0 0,1 0 0,-1 0 15,1 0 1,-1 0-16,1 0 0,-1 0 0,1 0 15,-1 0-15,1 0 16,-1 0 0,1 0-1,-1 0-15,0 0 141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1:09:29.431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0 473 0,'26'0'63,"1"0"-63,-1 0 16,1 0-16,-1 0 78,1 0-63,-1 0-15,1 0 0,-1 0 0,27 0 16,-26 0-16,-1 0 0,27 0 0,26 0 16,-52 0-1,-1 0-15,27 0 0,0 0 0,-27 0 0,54 0 0,-27 0 16,-27 0-16,1 0 15,26-27-15,0 1 0,26-1 0,0 1 0,-26 0 16,27 26-16,-28-27 0,28 1 16,26 26-16,-53-27 0,0 1 0,26 26 0,-26-27 15,26 1-15,1 26 16,-1-27-16,-53 27 0,80 0 0,-53 0 0,-26 0 16,26 0-16,-1 0 0,1-26 0,-26 26 0,26-27 15,0 27-15,-27 0 16,53 0-16,-79-26 0,53 26 0,0 0 0,0 0 15,-26 0-15,79 0 16,-27 0-16,0 0 0,-26 0 0,0 0 16,0 0-16,79 0 15,-79 0-15,0 0 0,0 0 0,0 0 0,0 0 16,-27 0-16,27 0 0,0 0 0,-26 0 0,26 0 16,-1 0-16,-25 0 15,26 0-15,-27 0 0,27 0 0,0 0 16,0 0-16,-26 0 0,25 0 15,-25 0-15,26 0 0,0 0 0,0 0 0,0 0 16,26 0-16,-53 0 16,27 0-16,0 0 0,0 0 0,0 0 0,0 0 15,0 0-15,0 0 0,-27 0 16,27 0-16,0 0 0,0 0 0,0 0 0,26 0 16,-26 0-16,0 0 0,0 0 0,0 0 0,0 0 15,26 0-15,-26 0 16,0 0-16,26 26 0,-26 1 0,0-27 0,0 26 15,0 1-15,-26-1 0,26-26 16,-27 27-16,27-27 0,-27 0 0,1 0 0,26 0 16,-27 26-16,1 1 15,-1-27-15,27 26 0,-27-26 0,1 0 0,-1 0 16,1 27-16,-1-27 0,1 0 0,26 0 16,-53 26-16,26-26 0,1 0 15,26 0-15,-27 26 0,27-26 0,-27 27 16,-26-1-16,53-26 0,-26 27 15,-1-27-15,27 26 0,-26-26 0,-1 0 16,0 0-16,-26 27 0,27-27 16,-1 26-16,1 1 0,-1-27 15,-26 26 1,27-26-16,-1 0 0,1 27 0,-1-27 16,-26 26-16,27-26 0,-1 0 0,1 26 15,-1 1-15,0-1 0,1-26 16,-1 27-16,1-1 0,-27 1 0,26-27 0,1 0 15,-1 0-15,-26 26 16,27 1-16,-27-1 0,26 1 0,1-27 16,-27 26-16,0 1 15,26-27-15,0 0 0,27 0 16,-26 26-16,-27 0 0,26 1 16,-26-1-16,27 1 15,-27-1-15,26 1 0,-26 26 16,27-27-16,-27 27 15,26-27-15,1 1 0,-27 26 0,0-27 16,0 1-16,26-1 16,-26 1-16,0-1 0,27-26 0,-27 27 15,0-1-15,0 1 0,0-1 0,0 0 16,0 1-16,0-1 16,0 1-16,0-1 109,-27-26-93,1 0-1,-1 0-15,-26 0 0,27 0 0,-1 0 16,1-26-16,-1 26 15,1-27-15,26 1 0</inkml:trace>
  <inkml:trace contextRef="#ctx0" brushRef="#br0" timeOffset="892">7382 1452 0,'0'26'63,"26"-26"-63,-26 27 0,27-27 16,-1 26-1,27 27-15,-26-53 0,-1 27 0,1-27 16,-27 26-16,26-26 0,0 0 15,1 26-15,-1-26 16,-26 27-16,27-27 0,-27 26 16,26 1-16,1-1 0,-1-26 15,1 27-15,-1-27 0,1 0 16,-27 26-16,26 1 0,1-1 0,-1 1 16,0-27-16,1 26 15,-27 0 1,26-26-16,1 0 0,-1 0 47,-52 0 125,26-26-141,0 0-31,0-1 0,0 1 0,0-27 15,0 26-15,0 1 16,0-27-16,0 26 0,0-25 0,0-1 16,26 0-16,1 26 15,-27 1-15,26-1 0,1-26 0,-1 27 0,1-1 16,-1 1-16,-26 0 16,0-1-16,0 1 0,26-27 0,1 53 0,-27-27 0,26 27 15,-26-26-15,0-1 0,27 27 16</inkml:trace>
  <inkml:trace contextRef="#ctx0" brushRef="#br0" timeOffset="9839">926 1425 0,'0'27'47,"0"-1"-31,0 1-16,0-1 16,0 1-1,0-1-15,0 1 16,0-1-16,0 0 0,0 1 15,0-1 1,0 1-16,0-1 0,0 27 0,0-26 0,0-1 16,0 1-16,0-1 15,0 0-15,0 1 0,0 26 0,0-27 16,0 27-16,0-26 16,0-1-16,0 1 0,0-1 0,0 1 0,0-1 15,0 0-15,0 27 0,0-26 16,0-1-16,0 1 0,0-1 15,0 1-15,0-1 0,0 27 16,0-27-16,0 1 0,0-1 16,0 1-1,0-1-15,0 1 0,0-1 0,0 1 16,0-1 0,0 1-16,0-1 0,0 1 0,0-1 15,0 0-15,0 1 0,0-1 0,0 27 16,0-26-1,0 26-15,0-27 0,0 1 16,0-1-16,0 0 16,0 1-16,0-1 0,0 1 0,0-1 0,0 27 15,0 0 1,0-26-16,0-1 0,0 1 0,0-1 16,0 53-16,0-52 0,27-1 15,-1 1-15,-26-1 0,26 1 16,-26-1-16,27 1 0,-27-1 15,0 0 1,0 1-16,26-27 0,-26 26 16,0 1-16,0-1 15,0 1-15,27-1 0,-1 1 16,-26-1-16,0 1 0,0-1 16,27 1-16,-27-1 15,26-26-15,-26 26 0,27 27 0,-1-26 16,-26-1-16,27-26 15,-27 27-15,26 26 0,0-27 16,-26 1 0,0-1-16,27 0 0,-1 1 15,1-1-15,-1 1 16,1-1-16,-27 1 16,26-1-16,1-26 0,-1 27 15,1-1 1,-1 1 31,1-27-32,-27 26 1,26-26 0,0 0-16,1 0 15,-1 0-15,1 0 0,-1 0 16,1 0-1,-1 0-15,1 0 0,-1 0 16,1 0-16,-1 0 16,0 27-16,1-27 0,-1 0 0,1 0 15,-1 0-15,1 0 16,-1 0-16,1 0 0,-1 0 0,27 0 16,-26 0-16,-1 0 0,0 0 15,1 0-15,-1 0 16,1 0-16,-1 0 0,1 0 15,-1 0-15,1 0 16,-1 0-16,1 0 0,-1 0 31,0 0-31,-26-27 16,27 27-16,-27-26 16,26-1-16,1 27 0,-1-26 15,-26-1 1,0 1-1,0-1-15,0 1 0,0-1 16,27 1-16,-1 26 16,1 0-16,-27-27 15,0 1-15,26 26 16,-26-26-16,27 26 0,-27-27 16,26 27-16,-26-26 0,0-1 15,0 1 16,0-1-15,0 1-16,-26 26 500,-1 0-484,1 0-1,26 26-15,-27-26 0,1 27 16,-1-27 0,1 0-16,-1 0 15,1 26-15,-1 1 0,1-27 31,0 0 32,-1 0-32,1 0-31,52 0 250,1 0-250,-1 0 16,0 0-16,1 0 0,-1 0 0,1 0 15,26 0-15,0 0 16,0 0-16,-27 0 0,1 0 16,25-27-1,-25 1-15,-1 26 16,1 0-16,-1 0 16,1-27-16,-1 27 0,-26-26 15,27 26-15,-1-27 31,1 27-31,-1 0 16,0 0 250,1 0-251,-1 0 1,-26 27-16,0 26 0,0-27 16,0 1-16,0-1 0,0 1 0,0 25 15,0-25 1,0-1-16,0 1 0,0-1 0,0 1 0,0-1 15,0 1-15,0 52 16,0-52-16,0-1 0,0 0 16,0 1-1,0-1-15,0 1 0,-26-1 16,26 1 0,0-1-16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1:13:29.17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27 0 0,'-27'0'16,"27"27"109,27-1-125,-1-26 0,0 0 16,1 27-1,-1-27-15,1 0 0,-1 0 16,27 0-16,-26 0 16,-1 0-16,27 0 0,-26 0 0,-1 0 0,80 0 15,-80 0-15,27 0 16,0 0-16,0 0 0,0 0 0,0 0 0,0 0 15,26 0-15,27 0 0,-27 0 0,1 0 16,-1 0-16,-26 0 16,26 0-16,27 0 0,-79 0 0,79 0 0,-54 0 15,-25 0-15,26 0 0,0 0 16,-27 0-16,27 0 0,0 0 0,26 0 0,-52 0 16,26 0-16,26 0 15,-26 0-15,-26 0 0,-1 0 16,27 0-16,-27 0 0,1 0 0,-1 0 0,54 0 15,-54 0 1,1 0-16,-1 0 0,0 0 0,1 0 0,-1 0 16,27 0-16,-26 0 0,26 0 15,-27 0-15,1 0 0,78 0 16,-52 0-16,27 0 16,-27 0-16,-27 0 0,27 0 15,0 0-15,0 0 0,0 0 0,79 0 16,-79 0-16,0 0 0,79 0 15,-79 0-15,26 0 0,-26 0 0,0 0 16,80 0-16,-80 0 16,26 0-16,-26 0 0,26 0 0,-26 0 0,26 0 15,27 0-15,132 0 16,-26 0-16,-133 0 0,239 0 16,-159 0-1,238 0-15,26 0 16,-132 0-16,0 0 15,-185 0-15,0 0 0,26 0 16,-26 0-16,26 0 0,80 0 0,-133 0 16,27 0-16,-53 0 15,-27 0-15,1 0 0,-1 0 16,1 0-16,26 0 16,0 0-1,-27 0-15,0 0 0,27 0 16,0 0-1,-26 0-15,-1 0 0,1 0 0,-1 0 16,1 0-16,26 0 16,-27 0-16,0 0 0,1 0 15,26 0 1,-27 0-16,1 0 16,-1 0-16,1 0 15,-1 0-15,1 0 0,25 0 16,-25 0-16,26 0 0,0 0 0,0 0 0,26 0 15,-26 0 1,0 0-16,0 0 0,0 0 0,-27 0 0,27 0 16,0 0-16,0 0 0,0 0 15,53 0-15,-53 0 0,0 0 0,-1 0 16,1 0-16,0 0 16,-26 0-16,26 0 0,0 0 0,-1 0 0,1 0 15,0 0-15,0 0 0,80 0 16,-54 0-16,-26 0 0,26 0 0,80 0 15,-80 0-15,1 0 0,-1 0 16,-26 0-16,26 0 0,27 0 0,53 0 16,-80 0-16,1 0 0,-27 0 0,132 0 15,-26 0 1,-80 0-16,27 0 0,-27 0 0,1 0 16,52 0-16,-79 0 15,0 0-15,26 0 0,-26-27 0,0 27 0,26 0 16,-26 0-16,27 0 0,-28 0 0,1 0 0,0 0 15,-26 0-15,-1 0 0,27 0 16,0 0-16,0 0 0,0 0 16,-27 0-16,27 0 0,0 0 15,27 0-15,-28 0 0,28 0 0,-27 0 16,26 0-16,0 0 0,27 0 0,-26 0 16,-27 0-16,26 0 0,0 0 0,-26 0 15,27 0-15,25 0 0,-78 0 0,79 0 0,-27 0 0,-26 0 16,26 0-1,-26 0-15,27 0 0,-27 0 0,26 0 0,-26 0 0,0 0 16,0 0-16,26 0 16,-26 0-16,0 0 0,26 0 0,-52 0 0,26 0 15,0 0-15,0 0 0,-1 0 16,1 0-16,0 0 0,-26 0 0,26 0 0,0 0 16,0 0-16,-1 0 0,1 0 15,0 0-15,0 0 0,27 0 0,-28 0 16,1 0-16,0 0 0,0 0 15,27 0-15,25 0 0,-52 0 16,27 0-16,-27 0 0,0 0 0,26 0 0,-26 0 0,53 0 16,-53 0-16,0 0 15,-27 0-15,27 0 0,0 0 0,-27 0 16,27 0-16,0 0 16,-26 0-16,25 0 0,-25 0 0,-1 0 15,1 0-15,26 0 0,0 0 16,-27 0-16,27 0 0,-26 0 0,25 0 15,-25 0-15,-1 0 0,54 0 0,26 0 16,-54 0-16,28 0 16,-27 0-16,53 0 15,-80 0-15,27 0 16,0 0-16,26 0 0,-26 0 0,0 0 0,26 0 16,-26 0-16,80 0 15,-54 0-15,0 0 0,27 0 0,27 0 16,-54 0-16,53 0 0,-52 0 15,-27 0-15,-1 0 0,1 0 16,0 0-16,0 0 0,0 0 0,0 0 0,0 0 16,0 0-16,-27 0 15,27 0-15,0 0 0,-26 0 0,-1 0 16,1 0-16,25 0 0,28 0 16,-54 0-16,1 0 0,-1 0 0,27 0 15,-26 0-15,-1 0 0,27 0 16,-27 0-16,1 0 0,-1 0 0,27 0 15,-26 0-15,26 0 0,0 0 0,-1 0 0,28 0 16,-1 0 0,-26 0-16,-26 0 15,-1 0-15,0 0 0,27 0 16,-26 0-16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10-31T11:41:38.684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28 0,'0'-27'93,"26"27"-77,0 0-16,27 0 0,-26 0 16,-1 0-16,1 0 15,-1 27-15,1-27 0,26 26 0,-27 1 0,27-27 0,0 26 16,-27 1-16,1-27 16,26 26-16,-27-26 0,27 26 0,-26 1 15,25-27-15,-25 0 0,-1 26 0,1 1 16,-1-27-16,27 26 0,0-26 0,-26 27 0,26-1 15,-27 1-15,27-1 0,0 1 16,0-27-16,-27 26 0,1-26 16,26 27-16,-27-27 0,0 0 0,1 26 15,-1-26-15,27 26 0,-26 1 0,-1-27 16,1 26-16,-1 1 0,1-27 0,-1 0 0,1 26 16,-1-26-16,27 27 15,-27-27-15,1 26 0,-27 1 0,26-27 16,1 26-16,-1-26 0,1 0 15,-1 27-15,-26-1 0,27-26 0,-1 26 0,0-26 16,1 0-16,-1 27 0,1-27 0,-27 26 0,26-26 16,27 27-16,-26-1 15,-1 1-15,1-1 0,26-26 0,-27 0 16,0 0-16,1 27 0,-1-1 16,1 1-16,-1-27 0,-26 26 0,27-26 15,-1 27-15,1-27 0,26 26 16,-27-26-16,27 26 0,-27-26 0,27 0 15,-26 27-15,26-27 0,-27 26 0,1 1 0,-1-1 16,27 1-16,-27-27 0,1 0 16,-1 26-16,1-26 0,26 27 0,-53-1 0,53-26 15,-27 0-15,27 27 16,-27-27-16,27 26 0,0 0 0,0 1 0,0-1 16,0 1-16,0-27 0,-27 26 15,27 1-15,-26-27 0,52 26 0,-79 1 0,53-1 16,0-26-16,0 27 15,0-27-15,-27 26 0,27 1 0,0-27 0,-26 26 16,-1-26-16,53 26 0,-26-26 0,0 27 16,-26-27-16,-1 0 15,27 26-15,-26 1 0,-1-27 0,53 26 0,-26 1 16,-26-27-16,26 0 16,0 0-16,0 0 0,-1 26 0,-25 1 0,52-27 15,-26 26-15,0 1 0,0-27 16,0 26-16,0-26 0,0 26 0,0-26 0,0 27 15,26 26-15,-26-53 0,0 26 0,0-26 16,0 27-16,26-1 0,-26-26 16,26 27-16,-26-1 0,0 1 0,53-27 0,-53 26 15,26 1-15,-26-27 0,0 26 16,-26 0-16,25 1 0,1-27 16,0 26-16,0-26 0,0 0 0,0 27 15,0-1-15,0 1 0,0-1 0,26-26 16,-26 27-16,0-27 0,0 0 0,26 26 15,1-26-15,26 27 0,-27-27 0,0 26 0,1-26 16,25 26-16,-52 1 0,27-27 0,-27 26 0,26 1 16,-26 26-16,0-53 15,0 26-15,0-26 0,0 27 16,0-1-16,52 1 0,-78-27 0,79 26 0,-53-26 16,0 0-16,26 27 0,-26-27 0,0 26 15,26 0-15,-26-26 0,0 27 16,26-1-16,-26-26 0,53 27 0,-53-1 0,26 1 15,-26-1-15,-26 1 0,26-27 0,-27 26 0,1-26 16,25 0-16,-25 0 0,26 0 16,-27 27-16,1-27 0,-1 0 0,1 26 0,26-26 15,-27 26-15,27 1 16,-27-27-16,27 26 0,0-26 0,0 0 16,-26 0-16,26 27 0,-1-27 15,-25 26-15,-1-26 0,54 27 0,-54-1 16,1-26-16,26 0 15,-27 0-15,1 27 0,-1-1 0,0-26 0,1 27 16,26-1-16,-27-26 0,27 0 0,-26 0 0,-27 27 16,53-27-16,-27 26 15,27-26-15,-27 26 0,1 1 0,-1-1 0,1-26 16,-1 27-16,27-27 16,-26 0-16,-1 26 0,1 1 0,-1-27 15,0 0-15,1 0 0,-27 26 16,26-26-16,1 0 0,-27 27 15,26-27-15,1 0 0,-1 26 0,1 1 16,-1-27 0,1 0-16,-1 0 31,0 26-31,1-26 0,-1 26 16,1 1-1,-27-1-15,26 1 0,1-1 16,-1-26-16,1 27 15,-1-1-15,1-26 0,-27 27 0,26-1 0,1 1 16,-27-1-16,26-26 0,0 27 0,1-1 0,-1 0 16,-26 1-16,0-1 15,27-26-15,-1 27 0,1 26 0,-1-27 0,1 1 16,-1-1-16,1 1 16,-1-1-16,-26 0 15,26 1-15,-26-1 16,27 1-16,-27-1 0,26-26 15,1 27-15,-27-1 16,26 1 0,1-1 15,-27 1-15,0-1-1,26-26-15,1 0 31,-1 27-31,1-27 16,-27 26 0,0 0 15,26 1-15,1-27-16,-1 26 15,0 1 1,1-27 31,-1 26 31,-26 1-63,27-27-15,-1 26 16,1 1 0,-1-27 15,1 0-31,-1 0 47,-26 26 0,27 1-47,-1-27 0,0 0 15,1 0 1,-1 0-16,1 26 16,-1-26-1,1 26 1</inkml:trace>
  <inkml:trace contextRef="#ctx0" brushRef="#br0" timeOffset="1670">12620 4923 0,'27'26'78,"-27"0"-62,26-26-16,-26 27 0,27-1 16,-1-26-16,-26 27 15,26-27-15,1 0 0,-1 0 0,1 26 16,-27 1 0,26-1-1,1 1 1,-1-1-1,-26 1 282,27-27-297,-27 26 0,0 0 16,0 1-16,0-1 0,0 1 16,0-1 187,-27-26-203,1 0 31,-1 0-15,1 0-1,-1 0-15,1 0 16,-1 0-16,1 0 15,0 0-15,-1 0 0,1 0 16,-1 0-16,1 0 0,-1 0 0,1 0 16,-1 0-1,1 0-15,-1 0 0,1 0 0,0 0 0,-1 0 16,1 0-16,-1 0 0,1 0 16,-1 0-16,1 0 0,-1 0 0,1 0 15,-1 0-15,1 0 16,-1 0-16,1 0 0,0 0 15,-1 0-15,1 0 0,-1 0 16,1 0 0</inkml:trace>
  <inkml:trace contextRef="#ctx0" brushRef="#br0" timeOffset="4775">4206 81 0,'0'-27'15,"27"54"1,-1-27-16,1 0 16,-1 26-16,1 1 15,26-1-15,-27 0 0,1-26 0,25 27 16,-25-1-16,26 1 0,0-1 15,-27-26-15,1 27 0,-1-27 0,1 0 0,-1 0 16,1 26-16,-1 1 0,27-27 0,0 26 16,-27-26-16,1 0 15,-1 27-15,1-27 0,26 0 0,-1 26 0,-52 1 16,53-1-16,0 0 0,-26-26 16,26 27-16,0-27 0,0 0 0,-1 26 0,-25 1 15,52-1-15,-52-26 16,-1 27-16,27-27 0,53 53 0,-53-53 15,26 26-15,-26 1 0,0-1 0,26-26 0,-26 26 0,53 1 16,-79-27-16,78 26 0,-52 1 16,0-27-16,0 26 0,27 1 0,-27-27 15,26 26-15,-26-26 0,0 27 16,53-1-16,-54 1 0,1-1 0,27-26 16,-27 27-16,26-27 0,-26 0 0,-27 26 15,54-26-15,-27 26 0,0-26 0,26 0 0,-26 27 16,0-27-16,26 0 15,-26 0-15,27 26 0,-28-26 0,28 0 0,-1 27 16,-52-27-16,78 0 0,-52 26 0,0 1 0,0-27 16,0 26-16,0-26 0,0 27 15,0-27-15,0 26 0,26 27 0,-26-27 0,0-26 16,-27 0-16,27 0 16,0 27-16,0-27 0,-26 0 0,52 53 0,-26-27 15,-27-26-15,54 27 0,-27-1 16,0-26-16,0 27 0,-27-27 0,27 0 15,0 0-15,0 26 0,0-26 0,0 53 0,0-53 16,-1 0-16,1 27 16,0-27-16,0 26 0,0-26 0,0 26 0,-27-26 15,1 0-15,26 27 0,0-27 16,0 26-16,-27-26 0,27 0 0,0 53 0,0-53 16,0 27-16,-27-27 15,27 0-15,-26 26 0,-1-26 0,1 27 0,25-27 16,-25 26-16,26-26 0,0 27 15,0-27-15,-27 26 0,1 0 0,-1 1 0,27-1 16,0 1-16,0-27 0,0 26 0,-27-26 0,27 27 16,0-1-16,-27 1 15,27-1-15,0 1 0,0-1 0,-26 1 0,26-1 16,-27 27-16,27-27 0,0 1 16,0-1-16,0 1 0,0-1 0,0 1 0,-1-27 15,-25 26-15,26 1 16,0-1-16,0 0 0,0 1 0,-27-1 15,1 1-15,-1-27 0,0 26 0,1-26 0,-1 27 16,1-1-16,-1 1 16,1-27-16,-1 26 0,1 1 0,-1-1 15,1-26 1,-1 0-16,0 0 0,1 0 0,-1 0 31,-26 27-31,27-1 16,-1 0-16,1-26 15,-1 27-15,1-1 0,26-26 0,-53 27 16,26-27-16,27 26 0,-27 1 0,1-1 0,26 1 16,-27-1-16,-26 1 0,53-1 15,0 0-15,-26-26 0,25 27 0,1-1 0,-26-26 16,26 27-16,-27-1 16,27-26-16,-53 27 0,27-1 0,-1 1 0,1-1 15,-1 1-15,0-27 0,27 26 16,-26 1-16,-1-1 0,1 0 15,-1 1-15,27-27 0,-53 26 16,27-26-16,-1 27 0,27-1 0,-27 1 16,1-1-16,-1 1 0,-26-1 0,27-26 0,-1 27 15,1-27-15,-27 26 0,26 0 16,1 1-16,-1-27 0,-26 26 0,27 1 16,-1-27-16,0 26 15,1 1-15,-1-1 0,1 1 0,-27-1 0,53 1 16,-27-1-16,1-26 0,26 27 15,-27-1-15,0 0 0,-26 1 0,27-1 0,-1 1 16,1-27-16,-1 0 0,1 26 0,-1 1 16,1-1-1,-1 1-15,-26-1 0,27-26 0,-27 27 16,26-27 0,1 26-1,-27 0 1,26 1-1,0-1 298,1-26-313,-1 27 16,-26-1-16,27-26 15,-1 27-15,-26-1 0,0 1 0,27-1 16,-27 1-1,26-27-15,-26 26 0,0 1 16,27-1 0,-1-26-1,1 26-15,-27 1 16,26-1 0,0 1 30,1-1-46,-1 1 32,1-1 15,-1 1-32,1-1 16</inkml:trace>
  <inkml:trace contextRef="#ctx0" brushRef="#br0" timeOffset="6295">15292 4790 0,'0'27'32,"0"-1"-32,0 1 15,0-1-15,0 1 16,27-27-16,-1 26 15,-26 0-15,0 1 0,0-1 16,0 1 0,27-1-16,-27 1 0,26-1 15,-26 1-15,0-1 16,27-26-16,-27 27 16,0-1-16,0 0 0,26 1 15,-26-1 1,27 1-1,-54-1 298,1-26-297,-1 0-1,1 0-15,-1 0 0,1 0 0,-1 0 16,1 0-1,0 0-15,-1 0 0,27-26 0,-26 26 16,-1-27-16,1 27 0,-1-26 31,1-1-31,-1 1 32,1 26 46,26-26-78,-27 26 15,1 0 1,26-27 0,-26 27-16,-1-26 15,1-1-15,-1 1 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825EBD-D537-4E49-B821-791573D608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F49819-B3EB-4C00-8A93-A317B9270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480F58-5B96-434F-9613-373529D38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EFD9E2-2D91-449F-853F-5268DF1B6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FDB0B4-9452-4534-BD9F-7405AFA87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46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D02846-3601-4E97-8BA4-ECFC68412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2D936C5-7093-421B-B426-A753707CB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6A0560-DC36-4DD7-BBB3-7406B7068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6DE3C8-F640-479D-9CC0-710D84C70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26E350-9A5D-4E2F-BC70-BD536753F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1784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E98B6F3-1894-4F19-9543-8540EA0267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0B79808-3567-4263-9B54-084673EF3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BBA9F0-D78E-429E-A9AA-B4BD9ABD5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AC70C0-F105-471A-998A-2226CE39F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ECDA96-088D-472C-A671-EDE19346E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552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A5DC99-3C02-4A15-8F48-8629B9A58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96697A-208A-4A6F-94CC-747E96649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6F58E6-E7DF-4154-B9ED-DFA2BBF61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3811F6-B891-4615-80B3-F8638A17E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9A3000-C461-49CD-A3EE-F32AFB756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921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CA1B04-4B24-4FD8-8B5F-B145416A5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600FF8-F60C-4045-8296-455C8617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5DE1B5-21B1-48C7-A29D-1B476E592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524124-4DBD-4FD8-95DD-DC04531F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A03F7A-A5A5-4B0A-B4BD-68BEE0692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015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4A87E-949A-48F5-B5F7-AC65FC832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74C15D-8AB9-44A5-AD48-CEE4F26D54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89CEBB-15E1-43DA-A40B-E9CA4AEC28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873455-48E9-490A-84B8-A4D4D5DAF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4FCF53-9BA2-4786-9027-438CAFFC4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653A2E-3EE6-4721-9152-FB0C08AE9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90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AC4E83-D959-4C28-AE86-C08809244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EA138-4D6B-4EE9-81E4-93725C04A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7B950A-020A-4417-9A3E-CC26570F6A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08D201F-CBE4-4E7B-9B5C-FBB6F03EA5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0ED4BE8-5C83-4A12-9B1B-323F5D34A5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B2F8080-1838-4954-BA38-6C72C9761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E3EA6C-7BB6-4BD0-8613-4A39B5413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C411E15-A720-4018-BA5B-CCD7985F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697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BC3462-4A4A-4DCC-9121-FE70975DA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06B05D5-AE84-4CE5-B9FB-7AAB0FF81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1D52E0-C8CB-4F33-9F08-56CFDD3E1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AEC6D74-30A2-492C-A454-5522D43C1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742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590DCB0-7DFF-4239-958C-76539A349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B43D9C1-64BE-4B69-BE07-B9C4EA601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2BA47C-40A7-4CAA-AE40-C4C09E1FD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692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F87E74-D69A-4EB4-8FA2-F3A75F302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81759B-E64A-4D0A-B5C7-56083F104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D0DC0B-3AF0-4DCC-AAD8-8EACBDCC73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7328D6A-88B3-43EF-9C26-71D015AA9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53C25AD-CAB3-4715-84EB-D29598349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F24FF8-91A6-4033-832D-A7638CA2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17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CD5004-E24E-4766-A612-9E63B2830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E8AE7F4-B57F-48AB-961D-E87ABC116E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F51314-3BC4-40BB-A155-CBFB640C2C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2999E9-BFEB-4568-880E-855AFDE74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F95FEA-2AEB-443A-AFDF-37A04D6E0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48DEE3-9356-4DED-97B4-7E89EF7C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18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2EFF4AC-4FC1-4251-9FC0-379EEDC70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B033C6-EE09-40D2-A73F-72FCC4273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6EEF45-76A1-4F21-90D5-F3ACC7CAC0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289EF-8ED3-405C-94F7-7E6FBEBC5504}" type="datetimeFigureOut">
              <a:rPr lang="zh-CN" altLang="en-US" smtClean="0"/>
              <a:t>2022/11/2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83D8BA-67A8-4344-8C0D-253DB33420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D32997-99AB-47F0-9B99-8FDEA1B440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7AA7B-84B5-4EB3-9549-495CE85F8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163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customXml" Target="../ink/ink3.xml"/><Relationship Id="rId7" Type="http://schemas.openxmlformats.org/officeDocument/2006/relationships/customXml" Target="../ink/ink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emf"/><Relationship Id="rId5" Type="http://schemas.openxmlformats.org/officeDocument/2006/relationships/customXml" Target="../ink/ink4.x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customXml" Target="../ink/ink17.xml"/><Relationship Id="rId7" Type="http://schemas.openxmlformats.org/officeDocument/2006/relationships/customXml" Target="../ink/ink19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emf"/><Relationship Id="rId5" Type="http://schemas.openxmlformats.org/officeDocument/2006/relationships/customXml" Target="../ink/ink18.xml"/><Relationship Id="rId4" Type="http://schemas.openxmlformats.org/officeDocument/2006/relationships/image" Target="../media/image34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.xml"/><Relationship Id="rId3" Type="http://schemas.openxmlformats.org/officeDocument/2006/relationships/customXml" Target="../ink/ink21.xml"/><Relationship Id="rId7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emf"/><Relationship Id="rId11" Type="http://schemas.openxmlformats.org/officeDocument/2006/relationships/image" Target="../media/image49.emf"/><Relationship Id="rId5" Type="http://schemas.openxmlformats.org/officeDocument/2006/relationships/customXml" Target="../ink/ink22.xml"/><Relationship Id="rId10" Type="http://schemas.openxmlformats.org/officeDocument/2006/relationships/customXml" Target="../ink/ink24.xml"/><Relationship Id="rId4" Type="http://schemas.openxmlformats.org/officeDocument/2006/relationships/image" Target="../media/image44.emf"/><Relationship Id="rId9" Type="http://schemas.openxmlformats.org/officeDocument/2006/relationships/image" Target="../media/image48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customXml" Target="../ink/ink25.xml"/><Relationship Id="rId7" Type="http://schemas.openxmlformats.org/officeDocument/2006/relationships/customXml" Target="../ink/ink27.xm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emf"/><Relationship Id="rId5" Type="http://schemas.openxmlformats.org/officeDocument/2006/relationships/customXml" Target="../ink/ink26.xml"/><Relationship Id="rId10" Type="http://schemas.openxmlformats.org/officeDocument/2006/relationships/image" Target="../media/image57.emf"/><Relationship Id="rId4" Type="http://schemas.openxmlformats.org/officeDocument/2006/relationships/image" Target="../media/image54.emf"/><Relationship Id="rId9" Type="http://schemas.openxmlformats.org/officeDocument/2006/relationships/customXml" Target="../ink/ink2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EC9975-565E-4D15-9DD6-4B7E5476A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725" y="895130"/>
            <a:ext cx="9792549" cy="506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16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4BFE30F-49D3-4CD0-B02A-A60737D81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522094B4-50A5-4626-A86F-4404CF5A10C5}"/>
                  </a:ext>
                </a:extLst>
              </p14:cNvPr>
              <p14:cNvContentPartPr/>
              <p14:nvPr/>
            </p14:nvContentPartPr>
            <p14:xfrm>
              <a:off x="885705" y="6391095"/>
              <a:ext cx="1543680" cy="36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522094B4-50A5-4626-A86F-4404CF5A10C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7705" y="6373095"/>
                <a:ext cx="1579320" cy="3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1529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F03490-4A00-4AC2-AD1C-A69E7E01A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5" y="0"/>
            <a:ext cx="6953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579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AB07EA7-3088-46A7-8BF1-690FCC104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710" y="0"/>
            <a:ext cx="76745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95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261EDBC-8BC1-416A-A756-E951BD2A6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334" y="0"/>
            <a:ext cx="80933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910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83E4CBD-15C9-4CFD-AE80-0170EAB1D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9224"/>
            <a:ext cx="12192000" cy="573955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7415834-7F44-47F4-82E5-BF791A632F5C}"/>
                  </a:ext>
                </a:extLst>
              </p14:cNvPr>
              <p14:cNvContentPartPr/>
              <p14:nvPr/>
            </p14:nvContentPartPr>
            <p14:xfrm>
              <a:off x="3562305" y="3943455"/>
              <a:ext cx="924480" cy="6192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7415834-7F44-47F4-82E5-BF791A632F5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44305" y="3925455"/>
                <a:ext cx="96012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5552D87D-E1BB-4176-B8EF-3CCA6432F49F}"/>
                  </a:ext>
                </a:extLst>
              </p14:cNvPr>
              <p14:cNvContentPartPr/>
              <p14:nvPr/>
            </p14:nvContentPartPr>
            <p14:xfrm>
              <a:off x="857265" y="4331895"/>
              <a:ext cx="2514960" cy="5508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5552D87D-E1BB-4176-B8EF-3CCA6432F49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9265" y="4313895"/>
                <a:ext cx="255060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F50B1772-1430-414B-BCF1-3C7FEC9E78A2}"/>
                  </a:ext>
                </a:extLst>
              </p14:cNvPr>
              <p14:cNvContentPartPr/>
              <p14:nvPr/>
            </p14:nvContentPartPr>
            <p14:xfrm>
              <a:off x="971385" y="4524495"/>
              <a:ext cx="1138320" cy="86688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F50B1772-1430-414B-BCF1-3C7FEC9E78A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53385" y="4506495"/>
                <a:ext cx="1173960" cy="90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4033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FA6D249-6ABC-4083-A8D0-9269BB7B1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331" y="0"/>
            <a:ext cx="8977338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B4EBFCC-B8AB-4A31-8D4F-CF12C28564E6}"/>
              </a:ext>
            </a:extLst>
          </p:cNvPr>
          <p:cNvSpPr txBox="1"/>
          <p:nvPr/>
        </p:nvSpPr>
        <p:spPr>
          <a:xfrm>
            <a:off x="8696325" y="133350"/>
            <a:ext cx="3333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这里的数据是最新的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b="1" dirty="0">
                <a:solidFill>
                  <a:srgbClr val="FF0000"/>
                </a:solidFill>
              </a:rPr>
              <a:t>但是</a:t>
            </a:r>
            <a:r>
              <a:rPr lang="en-US" altLang="zh-CN" b="1" dirty="0">
                <a:solidFill>
                  <a:srgbClr val="FF0000"/>
                </a:solidFill>
              </a:rPr>
              <a:t>UI</a:t>
            </a:r>
            <a:r>
              <a:rPr lang="zh-CN" altLang="en-US" b="1" dirty="0">
                <a:solidFill>
                  <a:srgbClr val="FF0000"/>
                </a:solidFill>
              </a:rPr>
              <a:t>结构是旧的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b="1" dirty="0">
                <a:solidFill>
                  <a:srgbClr val="FF0000"/>
                </a:solidFill>
              </a:rPr>
              <a:t>因为将要渲染，还未渲染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B2E20AFF-B46D-409A-8B96-5784319885A3}"/>
                  </a:ext>
                </a:extLst>
              </p14:cNvPr>
              <p14:cNvContentPartPr/>
              <p14:nvPr/>
            </p14:nvContentPartPr>
            <p14:xfrm>
              <a:off x="3303825" y="2194575"/>
              <a:ext cx="1353240" cy="1619640"/>
            </p14:xfrm>
          </p:contentPart>
        </mc:Choice>
        <mc:Fallback xmlns=""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B2E20AFF-B46D-409A-8B96-5784319885A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85825" y="2176575"/>
                <a:ext cx="1388880" cy="165528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E779000A-EFC8-4F01-9906-9115A558147E}"/>
              </a:ext>
            </a:extLst>
          </p:cNvPr>
          <p:cNvSpPr txBox="1"/>
          <p:nvPr/>
        </p:nvSpPr>
        <p:spPr>
          <a:xfrm>
            <a:off x="8439150" y="3814215"/>
            <a:ext cx="3381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当数据没有发生改变的时候就不会执行</a:t>
            </a:r>
          </a:p>
        </p:txBody>
      </p:sp>
    </p:spTree>
    <p:extLst>
      <p:ext uri="{BB962C8B-B14F-4D97-AF65-F5344CB8AC3E}">
        <p14:creationId xmlns:p14="http://schemas.microsoft.com/office/powerpoint/2010/main" val="4054754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A5B639F-D3F1-417A-B020-B85377863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0"/>
            <a:ext cx="1145540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057E9D5-E85C-45F9-9D44-3ED197ADD6E9}"/>
              </a:ext>
            </a:extLst>
          </p:cNvPr>
          <p:cNvSpPr txBox="1"/>
          <p:nvPr/>
        </p:nvSpPr>
        <p:spPr>
          <a:xfrm>
            <a:off x="4800600" y="2047875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刚一刷新就触发</a:t>
            </a:r>
            <a:r>
              <a:rPr lang="en-US" altLang="zh-CN" dirty="0" err="1"/>
              <a:t>beforeupdate</a:t>
            </a:r>
            <a:r>
              <a:rPr lang="zh-CN" altLang="en-US" dirty="0"/>
              <a:t>是因为，请求</a:t>
            </a:r>
            <a:r>
              <a:rPr lang="en-US" altLang="zh-CN" dirty="0"/>
              <a:t>ajax</a:t>
            </a:r>
            <a:r>
              <a:rPr lang="zh-CN" altLang="en-US" dirty="0"/>
              <a:t>向</a:t>
            </a:r>
            <a:r>
              <a:rPr lang="en-US" altLang="zh-CN" dirty="0"/>
              <a:t>data</a:t>
            </a:r>
            <a:r>
              <a:rPr lang="zh-CN" altLang="en-US" dirty="0"/>
              <a:t>中赋值</a:t>
            </a:r>
          </a:p>
        </p:txBody>
      </p:sp>
    </p:spTree>
    <p:extLst>
      <p:ext uri="{BB962C8B-B14F-4D97-AF65-F5344CB8AC3E}">
        <p14:creationId xmlns:p14="http://schemas.microsoft.com/office/powerpoint/2010/main" val="137221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1D0A94D-080A-452C-BE5E-A9D7A4F23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224" y="517907"/>
            <a:ext cx="9129551" cy="582218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ED23253-1E2A-4A88-9CC6-FB5B65580838}"/>
              </a:ext>
            </a:extLst>
          </p:cNvPr>
          <p:cNvSpPr txBox="1"/>
          <p:nvPr/>
        </p:nvSpPr>
        <p:spPr>
          <a:xfrm>
            <a:off x="6572250" y="2419350"/>
            <a:ext cx="5133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当数据改变时，</a:t>
            </a:r>
            <a:r>
              <a:rPr lang="en-US" altLang="zh-CN" b="1" dirty="0" err="1">
                <a:solidFill>
                  <a:srgbClr val="FF0000"/>
                </a:solidFill>
              </a:rPr>
              <a:t>bdforeupdate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zh-CN" altLang="en-US" b="1" dirty="0">
                <a:solidFill>
                  <a:srgbClr val="FF0000"/>
                </a:solidFill>
              </a:rPr>
              <a:t>中数据是最新的</a:t>
            </a:r>
            <a:endParaRPr lang="en-US" altLang="zh-CN" b="1" dirty="0">
              <a:solidFill>
                <a:srgbClr val="FF0000"/>
              </a:solidFill>
            </a:endParaRPr>
          </a:p>
          <a:p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UI</a:t>
            </a:r>
            <a:r>
              <a:rPr lang="zh-CN" altLang="en-US" b="1" dirty="0">
                <a:solidFill>
                  <a:srgbClr val="FF0000"/>
                </a:solidFill>
              </a:rPr>
              <a:t>结构里面的</a:t>
            </a:r>
            <a:r>
              <a:rPr lang="en-US" altLang="zh-CN" b="1" dirty="0">
                <a:solidFill>
                  <a:srgbClr val="FF0000"/>
                </a:solidFill>
              </a:rPr>
              <a:t>UI</a:t>
            </a:r>
            <a:r>
              <a:rPr lang="zh-CN" altLang="en-US" b="1" dirty="0">
                <a:solidFill>
                  <a:srgbClr val="FF0000"/>
                </a:solidFill>
              </a:rPr>
              <a:t>结构还没来得及渲染，是旧的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墨迹 7">
                <a:extLst>
                  <a:ext uri="{FF2B5EF4-FFF2-40B4-BE49-F238E27FC236}">
                    <a16:creationId xmlns:a16="http://schemas.microsoft.com/office/drawing/2014/main" id="{5CB08C03-595E-461C-B0A7-2C29A2A37B15}"/>
                  </a:ext>
                </a:extLst>
              </p14:cNvPr>
              <p14:cNvContentPartPr/>
              <p14:nvPr/>
            </p14:nvContentPartPr>
            <p14:xfrm>
              <a:off x="7696185" y="1801455"/>
              <a:ext cx="3010320" cy="1799280"/>
            </p14:xfrm>
          </p:contentPart>
        </mc:Choice>
        <mc:Fallback xmlns="">
          <p:pic>
            <p:nvPicPr>
              <p:cNvPr id="8" name="墨迹 7">
                <a:extLst>
                  <a:ext uri="{FF2B5EF4-FFF2-40B4-BE49-F238E27FC236}">
                    <a16:creationId xmlns:a16="http://schemas.microsoft.com/office/drawing/2014/main" id="{5CB08C03-595E-461C-B0A7-2C29A2A37B1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8185" y="1783455"/>
                <a:ext cx="3045960" cy="183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21328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FE4C685-FF01-4312-8831-99589896A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363" y="506476"/>
            <a:ext cx="9617273" cy="584504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847956A7-BA26-44D4-9F14-798B592709F7}"/>
                  </a:ext>
                </a:extLst>
              </p14:cNvPr>
              <p14:cNvContentPartPr/>
              <p14:nvPr/>
            </p14:nvContentPartPr>
            <p14:xfrm>
              <a:off x="1962105" y="3019335"/>
              <a:ext cx="7830000" cy="8064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847956A7-BA26-44D4-9F14-798B592709F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44105" y="3001335"/>
                <a:ext cx="7865640" cy="11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9294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6371751-0BFF-4CFF-A3FA-B2425C86F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540"/>
            <a:ext cx="12192000" cy="608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68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7282083-88BE-490A-A68A-28DF50ABA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604" y="994199"/>
            <a:ext cx="9144792" cy="486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0095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C99E313-8964-41FA-B613-9E6F2DBAF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027" y="0"/>
            <a:ext cx="8153945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DC10D9BD-C470-4861-8C94-A06823AD6B83}"/>
              </a:ext>
            </a:extLst>
          </p:cNvPr>
          <p:cNvSpPr/>
          <p:nvPr/>
        </p:nvSpPr>
        <p:spPr>
          <a:xfrm>
            <a:off x="284796" y="1605260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执行次数</a:t>
            </a:r>
            <a:endParaRPr lang="zh-CN" alt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0203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E146ED1-B26C-4F07-8AB5-632F55D51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899" y="-581025"/>
            <a:ext cx="9640305" cy="905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04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E0DB208-4711-4423-B87A-AF6F759B1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641" y="571252"/>
            <a:ext cx="10592718" cy="571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904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16A4D4-7AA3-4295-B258-A2196CD91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14" y="0"/>
            <a:ext cx="112453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05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5713DE8-3C6A-4A89-B0F4-622F0D86D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25" y="75909"/>
            <a:ext cx="11194750" cy="670618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190460AE-F4C3-4506-AD63-CF042AF45D76}"/>
                  </a:ext>
                </a:extLst>
              </p14:cNvPr>
              <p14:cNvContentPartPr/>
              <p14:nvPr/>
            </p14:nvContentPartPr>
            <p14:xfrm>
              <a:off x="2200425" y="3809535"/>
              <a:ext cx="5572440" cy="1934280"/>
            </p14:xfrm>
          </p:contentPart>
        </mc:Choice>
        <mc:Fallback xmlns=""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190460AE-F4C3-4506-AD63-CF042AF45D7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82425" y="3791535"/>
                <a:ext cx="5608080" cy="196992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A40AC8DA-4FD7-40B7-A8A9-DEC5BA8C5340}"/>
              </a:ext>
            </a:extLst>
          </p:cNvPr>
          <p:cNvSpPr txBox="1"/>
          <p:nvPr/>
        </p:nvSpPr>
        <p:spPr>
          <a:xfrm>
            <a:off x="5486400" y="895350"/>
            <a:ext cx="4714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父传子数据    在子里面创建自定义属性    </a:t>
            </a:r>
            <a:endParaRPr lang="en-US" altLang="zh-CN" b="1" dirty="0">
              <a:solidFill>
                <a:srgbClr val="FF0000"/>
              </a:solidFill>
            </a:endParaRPr>
          </a:p>
          <a:p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b="1" dirty="0">
                <a:solidFill>
                  <a:srgbClr val="FF0000"/>
                </a:solidFill>
              </a:rPr>
              <a:t>父组件只提供数据</a:t>
            </a:r>
          </a:p>
        </p:txBody>
      </p:sp>
    </p:spTree>
    <p:extLst>
      <p:ext uri="{BB962C8B-B14F-4D97-AF65-F5344CB8AC3E}">
        <p14:creationId xmlns:p14="http://schemas.microsoft.com/office/powerpoint/2010/main" val="269380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DD56732-F629-46BA-BEA8-63A9EA09A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F7145C32-9126-4F9D-9FAB-76BC6A48509E}"/>
                  </a:ext>
                </a:extLst>
              </p14:cNvPr>
              <p14:cNvContentPartPr/>
              <p14:nvPr/>
            </p14:nvContentPartPr>
            <p14:xfrm>
              <a:off x="1466745" y="2345055"/>
              <a:ext cx="1219680" cy="1764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F7145C32-9126-4F9D-9FAB-76BC6A48509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48745" y="2327055"/>
                <a:ext cx="1255320" cy="532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D2A749E2-400E-401A-84F2-52D2777EA33E}"/>
              </a:ext>
            </a:extLst>
          </p:cNvPr>
          <p:cNvSpPr txBox="1"/>
          <p:nvPr/>
        </p:nvSpPr>
        <p:spPr>
          <a:xfrm>
            <a:off x="1838325" y="2505075"/>
            <a:ext cx="384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不加冒号传过去的是</a:t>
            </a:r>
            <a:r>
              <a:rPr lang="en-US" altLang="zh-CN" b="1" dirty="0">
                <a:solidFill>
                  <a:srgbClr val="FF0000"/>
                </a:solidFill>
              </a:rPr>
              <a:t>message</a:t>
            </a:r>
            <a:r>
              <a:rPr lang="zh-CN" altLang="en-US" b="1" dirty="0">
                <a:solidFill>
                  <a:srgbClr val="FF0000"/>
                </a:solidFill>
              </a:rPr>
              <a:t>字符串</a:t>
            </a:r>
          </a:p>
        </p:txBody>
      </p:sp>
    </p:spTree>
    <p:extLst>
      <p:ext uri="{BB962C8B-B14F-4D97-AF65-F5344CB8AC3E}">
        <p14:creationId xmlns:p14="http://schemas.microsoft.com/office/powerpoint/2010/main" val="16910464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4954F1-9D30-4DDB-BFA4-544F07CE6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AC449C5C-F80F-42BD-AD0A-415EBD5E8AE6}"/>
                  </a:ext>
                </a:extLst>
              </p14:cNvPr>
              <p14:cNvContentPartPr/>
              <p14:nvPr/>
            </p14:nvContentPartPr>
            <p14:xfrm>
              <a:off x="2581305" y="2314455"/>
              <a:ext cx="1933920" cy="7092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AC449C5C-F80F-42BD-AD0A-415EBD5E8AE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63305" y="2296455"/>
                <a:ext cx="1969560" cy="1065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F957688A-877E-41B2-9912-BE1DE22C6F09}"/>
              </a:ext>
            </a:extLst>
          </p:cNvPr>
          <p:cNvSpPr txBox="1"/>
          <p:nvPr/>
        </p:nvSpPr>
        <p:spPr>
          <a:xfrm>
            <a:off x="1666876" y="2590800"/>
            <a:ext cx="419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通过自定义属性的放法，将父组件中的对象</a:t>
            </a:r>
            <a:r>
              <a:rPr lang="en-US" altLang="zh-CN" b="1" dirty="0">
                <a:solidFill>
                  <a:srgbClr val="FF0000"/>
                </a:solidFill>
              </a:rPr>
              <a:t>”</a:t>
            </a:r>
            <a:r>
              <a:rPr lang="zh-CN" altLang="en-US" b="1" dirty="0">
                <a:solidFill>
                  <a:srgbClr val="FF0000"/>
                </a:solidFill>
              </a:rPr>
              <a:t>的引用</a:t>
            </a:r>
            <a:r>
              <a:rPr lang="en-US" altLang="zh-CN" b="1" dirty="0">
                <a:solidFill>
                  <a:srgbClr val="FF0000"/>
                </a:solidFill>
              </a:rPr>
              <a:t>”</a:t>
            </a:r>
            <a:r>
              <a:rPr lang="zh-CN" altLang="en-US" b="1" dirty="0">
                <a:solidFill>
                  <a:srgbClr val="FF0000"/>
                </a:solidFill>
              </a:rPr>
              <a:t>传入子组件中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BCA1886-65EE-4C24-8DD8-E8E806799335}"/>
              </a:ext>
            </a:extLst>
          </p:cNvPr>
          <p:cNvSpPr txBox="1"/>
          <p:nvPr/>
        </p:nvSpPr>
        <p:spPr>
          <a:xfrm>
            <a:off x="2362200" y="4029075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简单数据类型是将值复制一份传过去</a:t>
            </a:r>
            <a:endParaRPr lang="en-US" altLang="zh-CN" dirty="0"/>
          </a:p>
          <a:p>
            <a:r>
              <a:rPr lang="zh-CN" altLang="en-US" dirty="0"/>
              <a:t>复杂数据类型是将引用传过去</a:t>
            </a:r>
          </a:p>
        </p:txBody>
      </p:sp>
    </p:spTree>
    <p:extLst>
      <p:ext uri="{BB962C8B-B14F-4D97-AF65-F5344CB8AC3E}">
        <p14:creationId xmlns:p14="http://schemas.microsoft.com/office/powerpoint/2010/main" val="28663018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2896FD2-B655-429E-9134-712B1BB40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993DFD9D-2225-464F-8F4F-C84690D05D4E}"/>
                  </a:ext>
                </a:extLst>
              </p14:cNvPr>
              <p14:cNvContentPartPr/>
              <p14:nvPr/>
            </p14:nvContentPartPr>
            <p14:xfrm>
              <a:off x="8144025" y="2552775"/>
              <a:ext cx="1933920" cy="36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993DFD9D-2225-464F-8F4F-C84690D05D4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26025" y="2534775"/>
                <a:ext cx="196956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BB1C0617-E3B4-44A5-BEAF-BF83BD599040}"/>
              </a:ext>
            </a:extLst>
          </p:cNvPr>
          <p:cNvSpPr txBox="1"/>
          <p:nvPr/>
        </p:nvSpPr>
        <p:spPr>
          <a:xfrm>
            <a:off x="6991350" y="2962275"/>
            <a:ext cx="5200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给</a:t>
            </a:r>
            <a:r>
              <a:rPr lang="en-US" altLang="zh-CN" b="1" dirty="0">
                <a:solidFill>
                  <a:srgbClr val="FF0000"/>
                </a:solidFill>
              </a:rPr>
              <a:t>user</a:t>
            </a:r>
            <a:r>
              <a:rPr lang="zh-CN" altLang="en-US" b="1" dirty="0">
                <a:solidFill>
                  <a:srgbClr val="FF0000"/>
                </a:solidFill>
              </a:rPr>
              <a:t>了一个新对象的引用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b="1" dirty="0">
                <a:solidFill>
                  <a:srgbClr val="FF0000"/>
                </a:solidFill>
              </a:rPr>
              <a:t>只是改变了</a:t>
            </a:r>
            <a:r>
              <a:rPr lang="en-US" altLang="zh-CN" b="1" dirty="0">
                <a:solidFill>
                  <a:srgbClr val="FF0000"/>
                </a:solidFill>
              </a:rPr>
              <a:t>user</a:t>
            </a:r>
            <a:r>
              <a:rPr lang="zh-CN" altLang="en-US" b="1" dirty="0">
                <a:solidFill>
                  <a:srgbClr val="FF0000"/>
                </a:solidFill>
              </a:rPr>
              <a:t>的指向，没改变原指向对象的值</a:t>
            </a:r>
          </a:p>
        </p:txBody>
      </p:sp>
    </p:spTree>
    <p:extLst>
      <p:ext uri="{BB962C8B-B14F-4D97-AF65-F5344CB8AC3E}">
        <p14:creationId xmlns:p14="http://schemas.microsoft.com/office/powerpoint/2010/main" val="19752688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61529D6-73A7-44B9-9F13-726E947A4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717AC12E-160E-4766-A162-C1E6A6ECFD4D}"/>
                  </a:ext>
                </a:extLst>
              </p14:cNvPr>
              <p14:cNvContentPartPr/>
              <p14:nvPr/>
            </p14:nvContentPartPr>
            <p14:xfrm>
              <a:off x="8115225" y="2495175"/>
              <a:ext cx="1362600" cy="4608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717AC12E-160E-4766-A162-C1E6A6ECFD4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97225" y="2477175"/>
                <a:ext cx="1398240" cy="81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B6987163-ABAB-4E7C-AFA9-D55149208813}"/>
              </a:ext>
            </a:extLst>
          </p:cNvPr>
          <p:cNvSpPr txBox="1"/>
          <p:nvPr/>
        </p:nvSpPr>
        <p:spPr>
          <a:xfrm>
            <a:off x="8115225" y="2628900"/>
            <a:ext cx="2533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顺着引用改变了值</a:t>
            </a:r>
          </a:p>
        </p:txBody>
      </p:sp>
    </p:spTree>
    <p:extLst>
      <p:ext uri="{BB962C8B-B14F-4D97-AF65-F5344CB8AC3E}">
        <p14:creationId xmlns:p14="http://schemas.microsoft.com/office/powerpoint/2010/main" val="39887180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2F0560B-30E6-41C8-972C-BAE66AB2EAC1}"/>
              </a:ext>
            </a:extLst>
          </p:cNvPr>
          <p:cNvSpPr/>
          <p:nvPr/>
        </p:nvSpPr>
        <p:spPr>
          <a:xfrm>
            <a:off x="8641570" y="2543175"/>
            <a:ext cx="2262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子传父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57E233-F118-42E5-AABA-D50818905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357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58D029FD-6165-4D45-B5B9-476F7BA5F34A}"/>
                  </a:ext>
                </a:extLst>
              </p14:cNvPr>
              <p14:cNvContentPartPr/>
              <p14:nvPr/>
            </p14:nvContentPartPr>
            <p14:xfrm>
              <a:off x="1076145" y="4191135"/>
              <a:ext cx="762480" cy="9756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58D029FD-6165-4D45-B5B9-476F7BA5F34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8145" y="4173135"/>
                <a:ext cx="798120" cy="13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2210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F6F048B-B510-41F1-A7E2-8997556CC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60" y="422649"/>
            <a:ext cx="11537680" cy="601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809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37402AF-0E55-4EAD-98A5-38A80FC8C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37" y="0"/>
            <a:ext cx="10658475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8C27BBF-51FC-43F1-BBD8-A14A662F09CD}"/>
              </a:ext>
            </a:extLst>
          </p:cNvPr>
          <p:cNvSpPr txBox="1"/>
          <p:nvPr/>
        </p:nvSpPr>
        <p:spPr>
          <a:xfrm>
            <a:off x="3267075" y="5943600"/>
            <a:ext cx="2619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触发的事件的名字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ACC7B76E-4C05-46EE-8151-613025B9AB53}"/>
                  </a:ext>
                </a:extLst>
              </p14:cNvPr>
              <p14:cNvContentPartPr/>
              <p14:nvPr/>
            </p14:nvContentPartPr>
            <p14:xfrm>
              <a:off x="3362145" y="3390855"/>
              <a:ext cx="5010840" cy="254628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ACC7B76E-4C05-46EE-8151-613025B9AB5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44145" y="3372855"/>
                <a:ext cx="5046480" cy="258192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B81E6B4F-0258-4C80-94C0-677A2C4CBA6E}"/>
              </a:ext>
            </a:extLst>
          </p:cNvPr>
          <p:cNvSpPr txBox="1"/>
          <p:nvPr/>
        </p:nvSpPr>
        <p:spPr>
          <a:xfrm>
            <a:off x="5495925" y="6312932"/>
            <a:ext cx="504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92D050"/>
                </a:solidFill>
              </a:rPr>
              <a:t>This.count</a:t>
            </a:r>
            <a:r>
              <a:rPr lang="zh-CN" altLang="en-US" dirty="0">
                <a:solidFill>
                  <a:srgbClr val="92D050"/>
                </a:solidFill>
              </a:rPr>
              <a:t>放什么，父组件中的</a:t>
            </a:r>
            <a:r>
              <a:rPr lang="en-US" altLang="zh-CN" dirty="0" err="1">
                <a:solidFill>
                  <a:srgbClr val="92D050"/>
                </a:solidFill>
              </a:rPr>
              <a:t>val</a:t>
            </a:r>
            <a:r>
              <a:rPr lang="zh-CN" altLang="en-US" dirty="0">
                <a:solidFill>
                  <a:srgbClr val="92D050"/>
                </a:solidFill>
              </a:rPr>
              <a:t>就接受什么</a:t>
            </a:r>
          </a:p>
        </p:txBody>
      </p:sp>
    </p:spTree>
    <p:extLst>
      <p:ext uri="{BB962C8B-B14F-4D97-AF65-F5344CB8AC3E}">
        <p14:creationId xmlns:p14="http://schemas.microsoft.com/office/powerpoint/2010/main" val="16364305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E53067B-00A7-4D9C-888E-0E5B8C269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71" y="0"/>
            <a:ext cx="11806458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72A25811-7F74-4F4B-BDB4-0E29BEE68FE8}"/>
                  </a:ext>
                </a:extLst>
              </p14:cNvPr>
              <p14:cNvContentPartPr/>
              <p14:nvPr/>
            </p14:nvContentPartPr>
            <p14:xfrm>
              <a:off x="1609665" y="5694135"/>
              <a:ext cx="3019680" cy="3420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72A25811-7F74-4F4B-BDB4-0E29BEE68FE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91665" y="5676135"/>
                <a:ext cx="3055320" cy="698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66CD3FE6-E79D-458A-80FD-B81A79C91B6C}"/>
              </a:ext>
            </a:extLst>
          </p:cNvPr>
          <p:cNvSpPr txBox="1"/>
          <p:nvPr/>
        </p:nvSpPr>
        <p:spPr>
          <a:xfrm>
            <a:off x="1895475" y="6067425"/>
            <a:ext cx="830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Add( )</a:t>
            </a:r>
            <a:r>
              <a:rPr lang="zh-CN" altLang="en-US" b="1" dirty="0">
                <a:solidFill>
                  <a:srgbClr val="FF0000"/>
                </a:solidFill>
              </a:rPr>
              <a:t>方法触发</a:t>
            </a:r>
            <a:r>
              <a:rPr lang="en-US" altLang="zh-CN" b="1" dirty="0">
                <a:solidFill>
                  <a:srgbClr val="FF0000"/>
                </a:solidFill>
              </a:rPr>
              <a:t>---&gt;</a:t>
            </a:r>
            <a:r>
              <a:rPr lang="zh-CN" altLang="en-US" b="1" dirty="0">
                <a:solidFill>
                  <a:srgbClr val="FF0000"/>
                </a:solidFill>
              </a:rPr>
              <a:t>触发</a:t>
            </a:r>
            <a:r>
              <a:rPr lang="en-US" altLang="zh-CN" b="1" dirty="0">
                <a:solidFill>
                  <a:srgbClr val="FF0000"/>
                </a:solidFill>
              </a:rPr>
              <a:t>$emit</a:t>
            </a:r>
            <a:r>
              <a:rPr lang="zh-CN" altLang="en-US" b="1" dirty="0">
                <a:solidFill>
                  <a:srgbClr val="FF0000"/>
                </a:solidFill>
              </a:rPr>
              <a:t>方法 </a:t>
            </a:r>
            <a:r>
              <a:rPr lang="en-US" altLang="zh-CN" b="1" dirty="0">
                <a:solidFill>
                  <a:srgbClr val="FF0000"/>
                </a:solidFill>
              </a:rPr>
              <a:t>---------》</a:t>
            </a:r>
            <a:r>
              <a:rPr lang="zh-CN" altLang="en-US" b="1" dirty="0">
                <a:solidFill>
                  <a:srgbClr val="FF0000"/>
                </a:solidFill>
              </a:rPr>
              <a:t>触发自定义事件</a:t>
            </a:r>
            <a:r>
              <a:rPr lang="en-US" altLang="zh-CN" b="1" dirty="0" err="1">
                <a:solidFill>
                  <a:srgbClr val="FF0000"/>
                </a:solidFill>
              </a:rPr>
              <a:t>numchange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-----</a:t>
            </a:r>
            <a:r>
              <a:rPr lang="zh-CN" altLang="en-US" b="1" dirty="0">
                <a:solidFill>
                  <a:srgbClr val="FF0000"/>
                </a:solidFill>
              </a:rPr>
              <a:t>自定义事件在父元素中触发</a:t>
            </a:r>
            <a:r>
              <a:rPr lang="en-US" altLang="zh-CN" b="1" dirty="0">
                <a:solidFill>
                  <a:srgbClr val="FF0000"/>
                </a:solidFill>
              </a:rPr>
              <a:t>----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zh-CN" altLang="en-US" b="1" dirty="0">
                <a:solidFill>
                  <a:srgbClr val="FF0000"/>
                </a:solidFill>
              </a:rPr>
              <a:t>触发父组件中的事件处理函数   </a:t>
            </a:r>
            <a:r>
              <a:rPr lang="en-US" altLang="zh-CN" b="1" dirty="0">
                <a:solidFill>
                  <a:srgbClr val="FF0000"/>
                </a:solidFill>
              </a:rPr>
              <a:t>-----》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将</a:t>
            </a:r>
            <a:r>
              <a:rPr lang="en-US" altLang="zh-CN" b="1" dirty="0" err="1">
                <a:solidFill>
                  <a:srgbClr val="FF0000"/>
                </a:solidFill>
              </a:rPr>
              <a:t>this.count</a:t>
            </a:r>
            <a:r>
              <a:rPr lang="zh-CN" altLang="en-US" b="1" dirty="0">
                <a:solidFill>
                  <a:srgbClr val="FF0000"/>
                </a:solidFill>
              </a:rPr>
              <a:t>的值赋值给父组件中的</a:t>
            </a:r>
            <a:r>
              <a:rPr lang="en-US" altLang="zh-CN" b="1" dirty="0">
                <a:solidFill>
                  <a:srgbClr val="FF0000"/>
                </a:solidFill>
              </a:rPr>
              <a:t>data</a:t>
            </a:r>
            <a:r>
              <a:rPr lang="zh-CN" altLang="en-US" b="1" dirty="0">
                <a:solidFill>
                  <a:srgbClr val="FF0000"/>
                </a:solidFill>
              </a:rPr>
              <a:t>中的属性</a:t>
            </a:r>
          </a:p>
        </p:txBody>
      </p:sp>
    </p:spTree>
    <p:extLst>
      <p:ext uri="{BB962C8B-B14F-4D97-AF65-F5344CB8AC3E}">
        <p14:creationId xmlns:p14="http://schemas.microsoft.com/office/powerpoint/2010/main" val="2849707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733B77C-4C88-4614-A167-03668386C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875" y="0"/>
            <a:ext cx="63246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6C367586-5017-4669-88C5-AE2BA2AF611B}"/>
                  </a:ext>
                </a:extLst>
              </p14:cNvPr>
              <p14:cNvContentPartPr/>
              <p14:nvPr/>
            </p14:nvContentPartPr>
            <p14:xfrm>
              <a:off x="2876505" y="1666815"/>
              <a:ext cx="1010160" cy="5760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6C367586-5017-4669-88C5-AE2BA2AF611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58505" y="1648815"/>
                <a:ext cx="104580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11974E83-F8BC-4C2C-B805-7F8C54847624}"/>
                  </a:ext>
                </a:extLst>
              </p14:cNvPr>
              <p14:cNvContentPartPr/>
              <p14:nvPr/>
            </p14:nvContentPartPr>
            <p14:xfrm>
              <a:off x="2209785" y="4238655"/>
              <a:ext cx="914760" cy="36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11974E83-F8BC-4C2C-B805-7F8C5484762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91785" y="4220655"/>
                <a:ext cx="9504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3B278A01-17BA-4615-BD1C-7A2B90D15E18}"/>
                  </a:ext>
                </a:extLst>
              </p14:cNvPr>
              <p14:cNvContentPartPr/>
              <p14:nvPr/>
            </p14:nvContentPartPr>
            <p14:xfrm>
              <a:off x="2219145" y="5285535"/>
              <a:ext cx="591120" cy="6804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3B278A01-17BA-4615-BD1C-7A2B90D15E1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201145" y="5267535"/>
                <a:ext cx="626760" cy="10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4391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05D32C1-45E5-4969-A3C9-826300E58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36" y="0"/>
            <a:ext cx="117217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934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C191AF4-50CF-4CF1-BFCB-CB41CC829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775" y="0"/>
            <a:ext cx="690245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FFD6BF3-D98D-4A9C-B757-F92D8FB0A108}"/>
              </a:ext>
            </a:extLst>
          </p:cNvPr>
          <p:cNvSpPr txBox="1"/>
          <p:nvPr/>
        </p:nvSpPr>
        <p:spPr>
          <a:xfrm>
            <a:off x="5934075" y="2971800"/>
            <a:ext cx="5133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</a:t>
            </a:r>
            <a:r>
              <a:rPr lang="en-US" altLang="zh-CN" dirty="0"/>
              <a:t>button</a:t>
            </a:r>
            <a:r>
              <a:rPr lang="zh-CN" altLang="en-US" dirty="0"/>
              <a:t>按钮，执行</a:t>
            </a:r>
            <a:r>
              <a:rPr lang="en-US" altLang="zh-CN" dirty="0"/>
              <a:t>add</a:t>
            </a:r>
            <a:r>
              <a:rPr lang="zh-CN" altLang="en-US" dirty="0"/>
              <a:t>方法</a:t>
            </a:r>
            <a:endParaRPr lang="en-US" altLang="zh-CN" dirty="0"/>
          </a:p>
          <a:p>
            <a:r>
              <a:rPr lang="zh-CN" altLang="en-US" dirty="0"/>
              <a:t>执行</a:t>
            </a:r>
            <a:r>
              <a:rPr lang="en-US" altLang="zh-CN" dirty="0" err="1"/>
              <a:t>this.$emit</a:t>
            </a:r>
            <a:r>
              <a:rPr lang="en-US" altLang="zh-CN" dirty="0"/>
              <a:t>()  </a:t>
            </a:r>
            <a:r>
              <a:rPr lang="zh-CN" altLang="en-US" dirty="0"/>
              <a:t>将</a:t>
            </a:r>
            <a:r>
              <a:rPr lang="en-US" altLang="zh-CN" dirty="0" err="1"/>
              <a:t>this.count</a:t>
            </a:r>
            <a:r>
              <a:rPr lang="zh-CN" altLang="en-US" dirty="0"/>
              <a:t>传到父组件中</a:t>
            </a:r>
          </a:p>
        </p:txBody>
      </p:sp>
    </p:spTree>
    <p:extLst>
      <p:ext uri="{BB962C8B-B14F-4D97-AF65-F5344CB8AC3E}">
        <p14:creationId xmlns:p14="http://schemas.microsoft.com/office/powerpoint/2010/main" val="20232572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D18343D-2692-45D5-83F1-1F05C2D42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" y="0"/>
            <a:ext cx="12179301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1A86C299-C56F-4199-B1B9-33F75C8B5A7E}"/>
                  </a:ext>
                </a:extLst>
              </p14:cNvPr>
              <p14:cNvContentPartPr/>
              <p14:nvPr/>
            </p14:nvContentPartPr>
            <p14:xfrm>
              <a:off x="7415745" y="4195815"/>
              <a:ext cx="815760" cy="74988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1A86C299-C56F-4199-B1B9-33F75C8B5A7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97745" y="4177815"/>
                <a:ext cx="851400" cy="78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98444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AE9A0F9-1E07-49A1-B7F4-E84758A01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44454" cy="532684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F784E812-0588-4C74-839E-D3CD0D39392E}"/>
                  </a:ext>
                </a:extLst>
              </p14:cNvPr>
              <p14:cNvContentPartPr/>
              <p14:nvPr/>
            </p14:nvContentPartPr>
            <p14:xfrm>
              <a:off x="66705" y="119895"/>
              <a:ext cx="952920" cy="60444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F784E812-0588-4C74-839E-D3CD0D39392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705" y="101895"/>
                <a:ext cx="988560" cy="64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C9088469-4A50-4F60-97F8-92F652876739}"/>
                  </a:ext>
                </a:extLst>
              </p14:cNvPr>
              <p14:cNvContentPartPr/>
              <p14:nvPr/>
            </p14:nvContentPartPr>
            <p14:xfrm>
              <a:off x="1228785" y="3959655"/>
              <a:ext cx="3343680" cy="9756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C9088469-4A50-4F60-97F8-92F65287673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10785" y="3941655"/>
                <a:ext cx="3379320" cy="1332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图片 6">
            <a:extLst>
              <a:ext uri="{FF2B5EF4-FFF2-40B4-BE49-F238E27FC236}">
                <a16:creationId xmlns:a16="http://schemas.microsoft.com/office/drawing/2014/main" id="{28A48E12-0609-477E-8B39-1B45B3E52C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1250" y="3493628"/>
            <a:ext cx="6843353" cy="326164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F944FBEF-0B7F-42D7-BC2C-7CAF47401FBD}"/>
                  </a:ext>
                </a:extLst>
              </p14:cNvPr>
              <p14:cNvContentPartPr/>
              <p14:nvPr/>
            </p14:nvContentPartPr>
            <p14:xfrm>
              <a:off x="6248265" y="4539975"/>
              <a:ext cx="1762560" cy="46800"/>
            </p14:xfrm>
          </p:contentPart>
        </mc:Choice>
        <mc:Fallback xmlns=""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F944FBEF-0B7F-42D7-BC2C-7CAF47401FB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30265" y="4521975"/>
                <a:ext cx="179820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墨迹 9">
                <a:extLst>
                  <a:ext uri="{FF2B5EF4-FFF2-40B4-BE49-F238E27FC236}">
                    <a16:creationId xmlns:a16="http://schemas.microsoft.com/office/drawing/2014/main" id="{82E527BE-E7E0-405F-87C0-A07AEC3EB0F8}"/>
                  </a:ext>
                </a:extLst>
              </p14:cNvPr>
              <p14:cNvContentPartPr/>
              <p14:nvPr/>
            </p14:nvContentPartPr>
            <p14:xfrm>
              <a:off x="6115065" y="5153055"/>
              <a:ext cx="2648160" cy="86760"/>
            </p14:xfrm>
          </p:contentPart>
        </mc:Choice>
        <mc:Fallback xmlns="">
          <p:pic>
            <p:nvPicPr>
              <p:cNvPr id="10" name="墨迹 9">
                <a:extLst>
                  <a:ext uri="{FF2B5EF4-FFF2-40B4-BE49-F238E27FC236}">
                    <a16:creationId xmlns:a16="http://schemas.microsoft.com/office/drawing/2014/main" id="{82E527BE-E7E0-405F-87C0-A07AEC3EB0F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97065" y="5135055"/>
                <a:ext cx="2683800" cy="12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41712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958EB63-CF0F-4CE3-98F2-BAB2C2C91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384"/>
            <a:ext cx="12192000" cy="668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4746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06548E6-16CB-4C76-BE82-E46931932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613"/>
            <a:ext cx="12192000" cy="662077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A6F9FC8-8AE1-4D2A-B1AA-1B9EFB304765}"/>
              </a:ext>
            </a:extLst>
          </p:cNvPr>
          <p:cNvSpPr txBox="1"/>
          <p:nvPr/>
        </p:nvSpPr>
        <p:spPr>
          <a:xfrm>
            <a:off x="4695824" y="4371975"/>
            <a:ext cx="212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只负责数据的共享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6F23C2-4863-497A-B39A-252849F6E190}"/>
              </a:ext>
            </a:extLst>
          </p:cNvPr>
          <p:cNvSpPr txBox="1"/>
          <p:nvPr/>
        </p:nvSpPr>
        <p:spPr>
          <a:xfrm>
            <a:off x="8401050" y="4305300"/>
            <a:ext cx="35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生命周期的</a:t>
            </a:r>
            <a:r>
              <a:rPr lang="en-US" altLang="zh-CN" b="1" dirty="0">
                <a:solidFill>
                  <a:srgbClr val="FF0000"/>
                </a:solidFill>
              </a:rPr>
              <a:t>created</a:t>
            </a:r>
            <a:r>
              <a:rPr lang="zh-CN" altLang="en-US" b="1" dirty="0">
                <a:solidFill>
                  <a:srgbClr val="FF0000"/>
                </a:solidFill>
              </a:rPr>
              <a:t>阶段</a:t>
            </a:r>
          </a:p>
        </p:txBody>
      </p:sp>
    </p:spTree>
    <p:extLst>
      <p:ext uri="{BB962C8B-B14F-4D97-AF65-F5344CB8AC3E}">
        <p14:creationId xmlns:p14="http://schemas.microsoft.com/office/powerpoint/2010/main" val="37403110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2D040BD-10F0-43D9-8FB8-1F5543624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175"/>
            <a:ext cx="12192000" cy="507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42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1F929E5-D938-4289-B15C-0F248043C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983"/>
            <a:ext cx="12192000" cy="673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081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9F4DE42-A72F-45CF-A6E4-181C69798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D15317D3-77F3-4242-B40A-0B3405C756AD}"/>
                  </a:ext>
                </a:extLst>
              </p14:cNvPr>
              <p14:cNvContentPartPr/>
              <p14:nvPr/>
            </p14:nvContentPartPr>
            <p14:xfrm>
              <a:off x="695265" y="1590495"/>
              <a:ext cx="2229120" cy="36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D15317D3-77F3-4242-B40A-0B3405C756A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265" y="1572495"/>
                <a:ext cx="226476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40A281E7-505A-4CFD-9BD6-18499A51F44E}"/>
                  </a:ext>
                </a:extLst>
              </p14:cNvPr>
              <p14:cNvContentPartPr/>
              <p14:nvPr/>
            </p14:nvContentPartPr>
            <p14:xfrm>
              <a:off x="1038345" y="3209775"/>
              <a:ext cx="525240" cy="3348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40A281E7-505A-4CFD-9BD6-18499A51F44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20345" y="3191775"/>
                <a:ext cx="56088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1F81F7C2-ABED-44CB-8A09-1E3A7FE20E6B}"/>
                  </a:ext>
                </a:extLst>
              </p14:cNvPr>
              <p14:cNvContentPartPr/>
              <p14:nvPr/>
            </p14:nvContentPartPr>
            <p14:xfrm>
              <a:off x="809745" y="4579215"/>
              <a:ext cx="838440" cy="9936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1F81F7C2-ABED-44CB-8A09-1E3A7FE20E6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91745" y="4561215"/>
                <a:ext cx="87408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4B2C9479-189B-46FB-8ACF-24483C6D4999}"/>
                  </a:ext>
                </a:extLst>
              </p14:cNvPr>
              <p14:cNvContentPartPr/>
              <p14:nvPr/>
            </p14:nvContentPartPr>
            <p14:xfrm>
              <a:off x="4046145" y="205575"/>
              <a:ext cx="997200" cy="36612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4B2C9479-189B-46FB-8ACF-24483C6D499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028145" y="187575"/>
                <a:ext cx="1032840" cy="40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45833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6224E09-F3B3-48E3-9FBF-D452DE688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1409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4574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19820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82347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8227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224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93060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84584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3304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7D72B44-2B4E-4D7D-9545-0CFCF7FE3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7230"/>
            <a:ext cx="12192000" cy="556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5882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05354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880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27F1B10-48F0-4FB8-9F8E-45326988A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6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323130-67CD-4A33-B701-29595E0EB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562" y="0"/>
            <a:ext cx="10042876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EAFD3E6-2A07-4276-B237-4226791BF405}"/>
              </a:ext>
            </a:extLst>
          </p:cNvPr>
          <p:cNvSpPr txBox="1"/>
          <p:nvPr/>
        </p:nvSpPr>
        <p:spPr>
          <a:xfrm>
            <a:off x="685800" y="5200650"/>
            <a:ext cx="4010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</a:rPr>
              <a:t>在这个阶段会发起</a:t>
            </a:r>
            <a:r>
              <a:rPr lang="en-US" altLang="zh-CN" b="1" dirty="0">
                <a:solidFill>
                  <a:srgbClr val="00B0F0"/>
                </a:solidFill>
              </a:rPr>
              <a:t>ajax</a:t>
            </a:r>
            <a:r>
              <a:rPr lang="zh-CN" altLang="en-US" b="1" dirty="0">
                <a:solidFill>
                  <a:srgbClr val="00B0F0"/>
                </a:solidFill>
              </a:rPr>
              <a:t>请求来拿数据</a:t>
            </a:r>
          </a:p>
        </p:txBody>
      </p:sp>
    </p:spTree>
    <p:extLst>
      <p:ext uri="{BB962C8B-B14F-4D97-AF65-F5344CB8AC3E}">
        <p14:creationId xmlns:p14="http://schemas.microsoft.com/office/powerpoint/2010/main" val="103467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FA39070-78D1-445C-A9C2-F474B1595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0"/>
            <a:ext cx="589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128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F76C068-9654-4776-8916-8EFED2154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082" y="0"/>
            <a:ext cx="729383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DF40C191-FBE9-469E-BA6B-65B02EA5CE06}"/>
                  </a:ext>
                </a:extLst>
              </p14:cNvPr>
              <p14:cNvContentPartPr/>
              <p14:nvPr/>
            </p14:nvContentPartPr>
            <p14:xfrm>
              <a:off x="3190785" y="5295975"/>
              <a:ext cx="1276920" cy="6408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DF40C191-FBE9-469E-BA6B-65B02EA5CE0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72785" y="5277975"/>
                <a:ext cx="1312560" cy="99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88665C16-5C1A-4B4A-A141-9D75685F7208}"/>
              </a:ext>
            </a:extLst>
          </p:cNvPr>
          <p:cNvSpPr txBox="1"/>
          <p:nvPr/>
        </p:nvSpPr>
        <p:spPr>
          <a:xfrm>
            <a:off x="5438775" y="4962525"/>
            <a:ext cx="5848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</a:t>
            </a:r>
            <a:r>
              <a:rPr lang="en-US" altLang="zh-CN" dirty="0"/>
              <a:t>created</a:t>
            </a:r>
            <a:r>
              <a:rPr lang="zh-CN" altLang="en-US" dirty="0"/>
              <a:t>中可以使用</a:t>
            </a:r>
            <a:r>
              <a:rPr lang="en-US" altLang="zh-CN" dirty="0"/>
              <a:t>methods</a:t>
            </a:r>
            <a:r>
              <a:rPr lang="zh-CN" altLang="en-US" dirty="0"/>
              <a:t>里面的方法    发起</a:t>
            </a:r>
            <a:r>
              <a:rPr lang="en-US" altLang="zh-CN" dirty="0"/>
              <a:t>ajax</a:t>
            </a:r>
            <a:r>
              <a:rPr lang="zh-CN" altLang="en-US" dirty="0"/>
              <a:t>请求</a:t>
            </a:r>
          </a:p>
        </p:txBody>
      </p:sp>
    </p:spTree>
    <p:extLst>
      <p:ext uri="{BB962C8B-B14F-4D97-AF65-F5344CB8AC3E}">
        <p14:creationId xmlns:p14="http://schemas.microsoft.com/office/powerpoint/2010/main" val="387385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285</Words>
  <Application>Microsoft Office PowerPoint</Application>
  <PresentationFormat>宽屏</PresentationFormat>
  <Paragraphs>31</Paragraphs>
  <Slides>51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6" baseType="lpstr">
      <vt:lpstr>等线</vt:lpstr>
      <vt:lpstr>等线 Light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q1506</dc:creator>
  <cp:lastModifiedBy>q1506</cp:lastModifiedBy>
  <cp:revision>100</cp:revision>
  <dcterms:created xsi:type="dcterms:W3CDTF">2022-10-31T07:36:24Z</dcterms:created>
  <dcterms:modified xsi:type="dcterms:W3CDTF">2022-11-02T11:37:16Z</dcterms:modified>
</cp:coreProperties>
</file>

<file path=docProps/thumbnail.jpeg>
</file>